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" roundtripDataSignature="AMtx7mjVP0D6F1LVNoGo+LPYFt6S6hrI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1.jpg"/><Relationship Id="rId5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851900" y="2824675"/>
            <a:ext cx="9653700" cy="2734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fr-FR" sz="2000"/>
              <a:t>A compter du </a:t>
            </a:r>
            <a:r>
              <a:rPr b="1" lang="fr-FR" sz="2000" u="sng"/>
              <a:t>Jeudi 27 avril 2023</a:t>
            </a:r>
            <a:r>
              <a:rPr lang="fr-FR" sz="2000"/>
              <a:t>, les range-vélos seront mis </a:t>
            </a:r>
            <a:r>
              <a:rPr lang="fr-FR" sz="2000"/>
              <a:t>à disposition</a:t>
            </a:r>
            <a:r>
              <a:rPr lang="fr-FR" sz="2000"/>
              <a:t> des enfants sur le parvis de l’école.</a:t>
            </a:r>
            <a:br>
              <a:rPr lang="fr-FR" sz="2000"/>
            </a:br>
            <a:br>
              <a:rPr lang="fr-FR" sz="2000"/>
            </a:br>
            <a:r>
              <a:rPr lang="fr-FR" sz="2000"/>
              <a:t>Pour des raisons d’hygiène et de sécurité, aucun vélo ne sera </a:t>
            </a:r>
            <a:r>
              <a:rPr lang="fr-FR" sz="2000"/>
              <a:t>accepté</a:t>
            </a:r>
            <a:r>
              <a:rPr lang="fr-FR" sz="2000"/>
              <a:t> dans le hall d’ entrée. </a:t>
            </a:r>
            <a:br>
              <a:rPr lang="fr-FR" sz="2000"/>
            </a:br>
            <a:r>
              <a:rPr lang="fr-FR" sz="2000"/>
              <a:t> </a:t>
            </a:r>
            <a:br>
              <a:rPr lang="fr-FR" sz="2000"/>
            </a:br>
            <a:r>
              <a:rPr lang="fr-FR" sz="2000"/>
              <a:t>Par </a:t>
            </a:r>
            <a:r>
              <a:rPr lang="fr-FR" sz="2000"/>
              <a:t>conséquent,</a:t>
            </a:r>
            <a:r>
              <a:rPr lang="fr-FR" sz="2000"/>
              <a:t> merci de fournir à vos enfants des antivols. </a:t>
            </a:r>
            <a:endParaRPr sz="20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sz="2000"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3995" y="563940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fr-FR"/>
              <a:t>Le Service Education </a:t>
            </a:r>
            <a:endParaRPr/>
          </a:p>
        </p:txBody>
      </p:sp>
      <p:pic>
        <p:nvPicPr>
          <p:cNvPr descr="https://lh4.googleusercontent.com/CUk5emUQj6yu8fgDYur7z6RUhzsAtmTaldx-iyklP5C4VHMu6IoQcY0dJHSHOmgHqzj7PZED2bv5QGya7L0DtCInwDNA05cu8qEtKY6ogUolITa348Xdx2AAkz3ZUPCvlI1pgKpzvWy7sgc=s2048"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8221" y="679673"/>
            <a:ext cx="911558" cy="937603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/>
          <p:nvPr/>
        </p:nvSpPr>
        <p:spPr>
          <a:xfrm>
            <a:off x="3725007" y="445828"/>
            <a:ext cx="4407877" cy="16927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fr-FR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Mairie de Villeneuve-de-Berg - Service Education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5.googleusercontent.com/QcUkfUMlo9hPSJWPw691SGliwxFFNw77eROmnjVWrGhbvb-_xqvL9lhPw5h3w9TbKuzXE3C1TjtmKRSzHCPeILhM23Sx6jfNAwbUAeI1-jUou9s_GP5oveVtZ5ovacBFJd3UbAIab-ZdWzs=s2048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34912" y="679673"/>
            <a:ext cx="816920" cy="1084407"/>
          </a:xfrm>
          <a:prstGeom prst="rect">
            <a:avLst/>
          </a:prstGeom>
          <a:noFill/>
          <a:ln>
            <a:noFill/>
          </a:ln>
        </p:spPr>
      </p:pic>
      <p:sp>
        <p:nvSpPr>
          <p:cNvPr descr="Vélo Enfant Vectoriels et illustrations libres de droits - iStock" id="89" name="Google Shape;89;p1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Vélo Enfant Vectoriels et illustrations libres de droits - iStock" id="90" name="Google Shape;90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26173" y="1148474"/>
            <a:ext cx="3105150" cy="1676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2023-04-24T08:30:23Z</dcterms:created>
  <dc:creator>MAIRIE VDB</dc:creator>
</cp:coreProperties>
</file>