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653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068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24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649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52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183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488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64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8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2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0813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D4586-735C-4316-96B8-D02545092EC1}" type="datetimeFigureOut">
              <a:rPr lang="fr-FR" smtClean="0"/>
              <a:t>16/06/2023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25B21-0543-45D6-8D9C-E5A9DE302C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936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Cette semaine aura lieu le vote des repas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36077" y="4340592"/>
            <a:ext cx="9144000" cy="1655762"/>
          </a:xfrm>
        </p:spPr>
        <p:txBody>
          <a:bodyPr/>
          <a:lstStyle/>
          <a:p>
            <a:r>
              <a:rPr lang="fr-FR" dirty="0" smtClean="0"/>
              <a:t>Du 9 mai 2023 au 12 mai 2023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2396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27738" y="500062"/>
            <a:ext cx="6831623" cy="1325563"/>
          </a:xfrm>
        </p:spPr>
        <p:txBody>
          <a:bodyPr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Matériel Utilisé : 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675792" y="2309201"/>
            <a:ext cx="5181600" cy="3599230"/>
          </a:xfrm>
        </p:spPr>
        <p:txBody>
          <a:bodyPr/>
          <a:lstStyle/>
          <a:p>
            <a:r>
              <a:rPr lang="fr-FR" dirty="0" smtClean="0"/>
              <a:t>Une Urne </a:t>
            </a:r>
          </a:p>
          <a:p>
            <a:r>
              <a:rPr lang="fr-FR" dirty="0" smtClean="0"/>
              <a:t>Des émoticône et couleur pour s’exprimer </a:t>
            </a:r>
          </a:p>
          <a:p>
            <a:r>
              <a:rPr lang="fr-FR" dirty="0" smtClean="0"/>
              <a:t>Des enfants responsable de l’atelier </a:t>
            </a:r>
          </a:p>
          <a:p>
            <a:r>
              <a:rPr lang="fr-FR" dirty="0" smtClean="0"/>
              <a:t>Une feuille pour les remarques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005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7478">
            <a:off x="855785" y="841253"/>
            <a:ext cx="3997569" cy="299817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43981">
            <a:off x="6218848" y="2191970"/>
            <a:ext cx="4749800" cy="3562350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7429499" y="2479431"/>
            <a:ext cx="518746" cy="6506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9249507" y="3392853"/>
            <a:ext cx="545124" cy="5802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602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21777" y="369276"/>
            <a:ext cx="9144000" cy="986571"/>
          </a:xfrm>
        </p:spPr>
        <p:txBody>
          <a:bodyPr/>
          <a:lstStyle/>
          <a:p>
            <a:r>
              <a:rPr lang="fr-FR" dirty="0" smtClean="0"/>
              <a:t>MENU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16568" y="2438400"/>
            <a:ext cx="3962401" cy="1655762"/>
          </a:xfrm>
        </p:spPr>
        <p:txBody>
          <a:bodyPr>
            <a:normAutofit fontScale="77500" lnSpcReduction="20000"/>
          </a:bodyPr>
          <a:lstStyle/>
          <a:p>
            <a:r>
              <a:rPr lang="fr-FR" b="1" dirty="0" smtClean="0">
                <a:solidFill>
                  <a:schemeClr val="accent2"/>
                </a:solidFill>
              </a:rPr>
              <a:t>JEUDI 11 MAI 20223</a:t>
            </a:r>
          </a:p>
          <a:p>
            <a:r>
              <a:rPr lang="fr-FR" dirty="0" smtClean="0"/>
              <a:t>Macédoine de Légumes </a:t>
            </a:r>
          </a:p>
          <a:p>
            <a:r>
              <a:rPr lang="fr-FR" dirty="0" smtClean="0"/>
              <a:t>Chipolatas Brocolis </a:t>
            </a:r>
          </a:p>
          <a:p>
            <a:r>
              <a:rPr lang="fr-FR" dirty="0" smtClean="0"/>
              <a:t>Quatre quart </a:t>
            </a:r>
          </a:p>
          <a:p>
            <a:r>
              <a:rPr lang="fr-FR" dirty="0" smtClean="0"/>
              <a:t>Nutella </a:t>
            </a:r>
          </a:p>
        </p:txBody>
      </p:sp>
      <p:sp>
        <p:nvSpPr>
          <p:cNvPr id="4" name="Sous-titre 2"/>
          <p:cNvSpPr txBox="1">
            <a:spLocks/>
          </p:cNvSpPr>
          <p:nvPr/>
        </p:nvSpPr>
        <p:spPr>
          <a:xfrm>
            <a:off x="67407" y="1099161"/>
            <a:ext cx="3962401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accent6"/>
                </a:solidFill>
              </a:rPr>
              <a:t>MARDI 9 MAI 20223</a:t>
            </a:r>
          </a:p>
          <a:p>
            <a:r>
              <a:rPr lang="fr-FR" dirty="0" smtClean="0"/>
              <a:t>Rosette Beurre (Œuf)</a:t>
            </a:r>
          </a:p>
          <a:p>
            <a:r>
              <a:rPr lang="fr-FR" dirty="0" smtClean="0"/>
              <a:t>Aiguillettes de poulet au curry</a:t>
            </a:r>
          </a:p>
          <a:p>
            <a:r>
              <a:rPr lang="fr-FR" dirty="0" smtClean="0"/>
              <a:t>Haricots beurre</a:t>
            </a:r>
          </a:p>
          <a:p>
            <a:r>
              <a:rPr lang="fr-FR" dirty="0" smtClean="0"/>
              <a:t>Laitage </a:t>
            </a:r>
            <a:endParaRPr lang="fr-FR" dirty="0"/>
          </a:p>
        </p:txBody>
      </p:sp>
      <p:sp>
        <p:nvSpPr>
          <p:cNvPr id="5" name="Sous-titre 2"/>
          <p:cNvSpPr txBox="1">
            <a:spLocks/>
          </p:cNvSpPr>
          <p:nvPr/>
        </p:nvSpPr>
        <p:spPr>
          <a:xfrm>
            <a:off x="6582507" y="4813849"/>
            <a:ext cx="3962401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accent6"/>
                </a:solidFill>
              </a:rPr>
              <a:t>VENDREDI 12 MAI 20223</a:t>
            </a:r>
          </a:p>
          <a:p>
            <a:r>
              <a:rPr lang="fr-FR" dirty="0" smtClean="0"/>
              <a:t>Macédoine de Légumes </a:t>
            </a:r>
          </a:p>
          <a:p>
            <a:r>
              <a:rPr lang="fr-FR" dirty="0" smtClean="0"/>
              <a:t>Chipolatas Brocolis </a:t>
            </a:r>
          </a:p>
          <a:p>
            <a:r>
              <a:rPr lang="fr-FR" dirty="0" smtClean="0"/>
              <a:t>Quatre quart </a:t>
            </a:r>
          </a:p>
          <a:p>
            <a:r>
              <a:rPr lang="fr-FR" dirty="0" smtClean="0"/>
              <a:t>Nutella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5676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283297"/>
              </p:ext>
            </p:extLst>
          </p:nvPr>
        </p:nvGraphicFramePr>
        <p:xfrm>
          <a:off x="1847361" y="1837593"/>
          <a:ext cx="8128000" cy="3763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9485163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566386657"/>
                    </a:ext>
                  </a:extLst>
                </a:gridCol>
                <a:gridCol w="1627554">
                  <a:extLst>
                    <a:ext uri="{9D8B030D-6E8A-4147-A177-3AD203B41FA5}">
                      <a16:colId xmlns:a16="http://schemas.microsoft.com/office/drawing/2014/main" val="2038011387"/>
                    </a:ext>
                  </a:extLst>
                </a:gridCol>
                <a:gridCol w="1623646">
                  <a:extLst>
                    <a:ext uri="{9D8B030D-6E8A-4147-A177-3AD203B41FA5}">
                      <a16:colId xmlns:a16="http://schemas.microsoft.com/office/drawing/2014/main" val="43923127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49533663"/>
                    </a:ext>
                  </a:extLst>
                </a:gridCol>
              </a:tblGrid>
              <a:tr h="940777">
                <a:tc>
                  <a:txBody>
                    <a:bodyPr/>
                    <a:lstStyle/>
                    <a:p>
                      <a:pPr algn="ctr"/>
                      <a:endParaRPr lang="fr-FR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MARDI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53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49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24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6560276"/>
                  </a:ext>
                </a:extLst>
              </a:tr>
              <a:tr h="940777">
                <a:tc>
                  <a:txBody>
                    <a:bodyPr/>
                    <a:lstStyle/>
                    <a:p>
                      <a:pPr algn="ctr"/>
                      <a:endParaRPr lang="fr-FR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JEUDI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62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47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11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71446"/>
                  </a:ext>
                </a:extLst>
              </a:tr>
              <a:tr h="940777">
                <a:tc>
                  <a:txBody>
                    <a:bodyPr/>
                    <a:lstStyle/>
                    <a:p>
                      <a:endParaRPr lang="fr-FR" dirty="0" smtClean="0"/>
                    </a:p>
                    <a:p>
                      <a:pPr algn="ctr"/>
                      <a:r>
                        <a:rPr lang="fr-FR" b="1" dirty="0" smtClean="0"/>
                        <a:t>VENDREDI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67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38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21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4183663"/>
                  </a:ext>
                </a:extLst>
              </a:tr>
              <a:tr h="9407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/>
                        <a:t>TOTAL</a:t>
                      </a:r>
                      <a:r>
                        <a:rPr lang="fr-FR" b="1" baseline="0" dirty="0" smtClean="0"/>
                        <a:t> SEMAINE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182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139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56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19495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781445"/>
              </p:ext>
            </p:extLst>
          </p:nvPr>
        </p:nvGraphicFramePr>
        <p:xfrm>
          <a:off x="3713773" y="1435980"/>
          <a:ext cx="1062893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2893">
                  <a:extLst>
                    <a:ext uri="{9D8B030D-6E8A-4147-A177-3AD203B41FA5}">
                      <a16:colId xmlns:a16="http://schemas.microsoft.com/office/drawing/2014/main" val="21073930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JAUNE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248402"/>
                  </a:ext>
                </a:extLst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154244"/>
              </p:ext>
            </p:extLst>
          </p:nvPr>
        </p:nvGraphicFramePr>
        <p:xfrm>
          <a:off x="5368436" y="1435980"/>
          <a:ext cx="1199418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99418">
                  <a:extLst>
                    <a:ext uri="{9D8B030D-6E8A-4147-A177-3AD203B41FA5}">
                      <a16:colId xmlns:a16="http://schemas.microsoft.com/office/drawing/2014/main" val="21073930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ORANGE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248402"/>
                  </a:ext>
                </a:extLst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485801"/>
              </p:ext>
            </p:extLst>
          </p:nvPr>
        </p:nvGraphicFramePr>
        <p:xfrm>
          <a:off x="7031892" y="1435980"/>
          <a:ext cx="995485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5485">
                  <a:extLst>
                    <a:ext uri="{9D8B030D-6E8A-4147-A177-3AD203B41FA5}">
                      <a16:colId xmlns:a16="http://schemas.microsoft.com/office/drawing/2014/main" val="21073930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JAUNE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248402"/>
                  </a:ext>
                </a:extLst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505031"/>
              </p:ext>
            </p:extLst>
          </p:nvPr>
        </p:nvGraphicFramePr>
        <p:xfrm>
          <a:off x="8491415" y="1435980"/>
          <a:ext cx="1083408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83408">
                  <a:extLst>
                    <a:ext uri="{9D8B030D-6E8A-4147-A177-3AD203B41FA5}">
                      <a16:colId xmlns:a16="http://schemas.microsoft.com/office/drawing/2014/main" val="21073930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TOTAL</a:t>
                      </a:r>
                      <a:endParaRPr lang="fr-FR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248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113368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100</Words>
  <Application>Microsoft Office PowerPoint</Application>
  <PresentationFormat>Grand écran</PresentationFormat>
  <Paragraphs>59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Cette semaine aura lieu le vote des repas </vt:lpstr>
      <vt:lpstr>Matériel Utilisé : </vt:lpstr>
      <vt:lpstr>Présentation PowerPoint</vt:lpstr>
      <vt:lpstr>MENU 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Cette semaine aura lieu le vote des repas</dc:title>
  <dc:creator>MAIRIE VDB</dc:creator>
  <cp:lastModifiedBy>MAIRIE VDB</cp:lastModifiedBy>
  <cp:revision>5</cp:revision>
  <dcterms:created xsi:type="dcterms:W3CDTF">2023-06-16T09:23:49Z</dcterms:created>
  <dcterms:modified xsi:type="dcterms:W3CDTF">2023-06-16T10:14:56Z</dcterms:modified>
</cp:coreProperties>
</file>