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1" roundtripDataSignature="AMtx7mhDlpZYi41IEZR5euL4v8JTzn1sP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4028BA4-10B2-4411-9B81-5F2C8D1B35B3}">
  <a:tblStyle styleId="{F4028BA4-10B2-4411-9B81-5F2C8D1B35B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fill>
          <a:solidFill>
            <a:srgbClr val="D0DEEF"/>
          </a:solidFill>
        </a:fill>
      </a:tcStyle>
    </a:band1H>
    <a:band2H>
      <a:tcTxStyle/>
    </a:band2H>
    <a:band1V>
      <a:tcTxStyle/>
      <a:tcStyle>
        <a:fill>
          <a:solidFill>
            <a:srgbClr val="D0DEEF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  <a:tblStyle styleId="{C597470E-64C2-4A02-8BF8-694A7DE8544A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fill>
          <a:solidFill>
            <a:srgbClr val="FFE8CA"/>
          </a:solidFill>
        </a:fill>
      </a:tcStyle>
    </a:band1H>
    <a:band2H>
      <a:tcTxStyle/>
    </a:band2H>
    <a:band1V>
      <a:tcTxStyle/>
      <a:tcStyle>
        <a:fill>
          <a:solidFill>
            <a:srgbClr val="FFE8C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4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4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11" Type="http://customschemas.google.com/relationships/presentationmetadata" Target="metadata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e de titr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ux contenus" type="twoObj">
  <p:cSld name="TWO_OBJECTS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1" name="Google Shape;2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contenu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de section" type="secHead">
  <p:cSld name="SECTION_HEADER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3" name="Google Shape;33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1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1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seul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ide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 avec légende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avec légende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texte vertical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vertical et texte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Relationship Id="rId4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Relationship Id="rId4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787825" y="1522750"/>
            <a:ext cx="101613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fr-FR" sz="6200"/>
              <a:t>Cette semaine avait lieu</a:t>
            </a:r>
            <a:endParaRPr sz="6200"/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fr-FR" sz="6200"/>
              <a:t> </a:t>
            </a:r>
            <a:endParaRPr sz="6200"/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fr-FR" sz="6200"/>
              <a:t>le vote des repas élémentaires </a:t>
            </a:r>
            <a:endParaRPr sz="6200"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436075" y="5254995"/>
            <a:ext cx="9144000" cy="59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lang="fr-FR" sz="2900"/>
              <a:t>Du 9 mai 2023 au 12 mai 2023 </a:t>
            </a:r>
            <a:endParaRPr b="1" sz="2900"/>
          </a:p>
        </p:txBody>
      </p:sp>
      <p:sp>
        <p:nvSpPr>
          <p:cNvPr id="86" name="Google Shape;86;p1"/>
          <p:cNvSpPr/>
          <p:nvPr/>
        </p:nvSpPr>
        <p:spPr>
          <a:xfrm>
            <a:off x="2605454" y="355543"/>
            <a:ext cx="6981000" cy="11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       </a:t>
            </a:r>
            <a:r>
              <a:rPr b="1" i="1" lang="fr-FR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1" i="1" lang="fr-FR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Mairie de Villeneuve-de-Berg - Service Education</a:t>
            </a:r>
            <a:r>
              <a:rPr b="1" i="1" lang="fr-FR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 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fr-FR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s://lh4.googleusercontent.com/CUk5emUQj6yu8fgDYur7z6RUhzsAtmTaldx-iyklP5C4VHMu6IoQcY0dJHSHOmgHqzj7PZED2bv5QGya7L0DtCInwDNA05cu8qEtKY6ogUolITa348Xdx2AAkz3ZUPCvlI1pgKpzvWy7sgc=s2048" id="87" name="Google Shape;8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51429" y="122314"/>
            <a:ext cx="580791" cy="59751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5.googleusercontent.com/QcUkfUMlo9hPSJWPw691SGliwxFFNw77eROmnjVWrGhbvb-_xqvL9lhPw5h3w9TbKuzXE3C1TjtmKRSzHCPeILhM23Sx6jfNAwbUAeI1-jUou9s_GP5oveVtZ5ovacBFJd3UbAIab-ZdWzs=s2048" id="88" name="Google Shape;8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36176" y="190240"/>
            <a:ext cx="470018" cy="6230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/>
          <p:nvPr>
            <p:ph type="title"/>
          </p:nvPr>
        </p:nvSpPr>
        <p:spPr>
          <a:xfrm>
            <a:off x="2127738" y="500062"/>
            <a:ext cx="6831623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fr-FR" sz="5000" u="sng">
                <a:solidFill>
                  <a:srgbClr val="FF0000"/>
                </a:solidFill>
              </a:rPr>
              <a:t>Matériel Utilisé : </a:t>
            </a:r>
            <a:endParaRPr b="1" sz="5000" u="sng">
              <a:solidFill>
                <a:srgbClr val="FF0000"/>
              </a:solidFill>
            </a:endParaRPr>
          </a:p>
        </p:txBody>
      </p:sp>
      <p:sp>
        <p:nvSpPr>
          <p:cNvPr id="94" name="Google Shape;94;p2"/>
          <p:cNvSpPr txBox="1"/>
          <p:nvPr>
            <p:ph idx="1" type="body"/>
          </p:nvPr>
        </p:nvSpPr>
        <p:spPr>
          <a:xfrm>
            <a:off x="2675800" y="2309200"/>
            <a:ext cx="5615700" cy="303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4765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Char char="•"/>
            </a:pPr>
            <a:r>
              <a:rPr b="1" lang="fr-FR" sz="3100"/>
              <a:t>Une urne </a:t>
            </a:r>
            <a:endParaRPr b="1" sz="3100"/>
          </a:p>
          <a:p>
            <a:pPr indent="-2476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100"/>
              <a:buChar char="•"/>
            </a:pPr>
            <a:r>
              <a:rPr b="1" lang="fr-FR" sz="3100"/>
              <a:t>Des émoticônes et couleurs pour s’exprimer </a:t>
            </a:r>
            <a:endParaRPr b="1" sz="3100"/>
          </a:p>
          <a:p>
            <a:pPr indent="-2476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100"/>
              <a:buChar char="•"/>
            </a:pPr>
            <a:r>
              <a:rPr b="1" lang="fr-FR" sz="3100"/>
              <a:t>Des enfants responsable de l’atelier </a:t>
            </a:r>
            <a:endParaRPr b="1" sz="3100"/>
          </a:p>
          <a:p>
            <a:pPr indent="-2476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100"/>
              <a:buChar char="•"/>
            </a:pPr>
            <a:r>
              <a:rPr b="1" lang="fr-FR" sz="3100"/>
              <a:t>Une feuille pour les remarques </a:t>
            </a:r>
            <a:endParaRPr b="1" sz="3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1432522">
            <a:off x="855785" y="841253"/>
            <a:ext cx="3997569" cy="2998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643981">
            <a:off x="6218848" y="2191970"/>
            <a:ext cx="4749800" cy="356235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3"/>
          <p:cNvSpPr/>
          <p:nvPr/>
        </p:nvSpPr>
        <p:spPr>
          <a:xfrm>
            <a:off x="7429499" y="2479431"/>
            <a:ext cx="518746" cy="650631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3"/>
          <p:cNvSpPr/>
          <p:nvPr/>
        </p:nvSpPr>
        <p:spPr>
          <a:xfrm>
            <a:off x="9249507" y="3392853"/>
            <a:ext cx="545124" cy="580292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"/>
          <p:cNvSpPr txBox="1"/>
          <p:nvPr>
            <p:ph type="ctrTitle"/>
          </p:nvPr>
        </p:nvSpPr>
        <p:spPr>
          <a:xfrm>
            <a:off x="1321777" y="369276"/>
            <a:ext cx="9144000" cy="98657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b="1" lang="fr-FR" u="sng"/>
              <a:t>MENUS</a:t>
            </a:r>
            <a:endParaRPr b="1" u="sng"/>
          </a:p>
        </p:txBody>
      </p:sp>
      <p:sp>
        <p:nvSpPr>
          <p:cNvPr id="108" name="Google Shape;108;p4"/>
          <p:cNvSpPr txBox="1"/>
          <p:nvPr>
            <p:ph idx="1" type="subTitle"/>
          </p:nvPr>
        </p:nvSpPr>
        <p:spPr>
          <a:xfrm>
            <a:off x="3616568" y="2438400"/>
            <a:ext cx="3962401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60"/>
              <a:buNone/>
            </a:pPr>
            <a:r>
              <a:rPr b="1" lang="fr-FR" sz="2260">
                <a:solidFill>
                  <a:schemeClr val="accent2"/>
                </a:solidFill>
              </a:rPr>
              <a:t>JEUDI 11 MAI 20223</a:t>
            </a:r>
            <a:endParaRPr b="1" sz="2260"/>
          </a:p>
          <a:p>
            <a:pPr indent="0" lvl="0" marL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None/>
            </a:pPr>
            <a:r>
              <a:rPr lang="fr-FR" sz="2260"/>
              <a:t>Macédoine de Légumes </a:t>
            </a:r>
            <a:endParaRPr sz="2260"/>
          </a:p>
          <a:p>
            <a:pPr indent="0" lvl="0" marL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None/>
            </a:pPr>
            <a:r>
              <a:rPr lang="fr-FR" sz="2260"/>
              <a:t>Chipolatas Brocolis </a:t>
            </a:r>
            <a:endParaRPr sz="2260"/>
          </a:p>
          <a:p>
            <a:pPr indent="0" lvl="0" marL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None/>
            </a:pPr>
            <a:r>
              <a:rPr lang="fr-FR" sz="2260"/>
              <a:t>Quatre quart </a:t>
            </a:r>
            <a:endParaRPr sz="2260"/>
          </a:p>
          <a:p>
            <a:pPr indent="0" lvl="0" marL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None/>
            </a:pPr>
            <a:r>
              <a:rPr lang="fr-FR" sz="2260"/>
              <a:t>Nutella </a:t>
            </a:r>
            <a:endParaRPr sz="2260"/>
          </a:p>
        </p:txBody>
      </p:sp>
      <p:sp>
        <p:nvSpPr>
          <p:cNvPr id="109" name="Google Shape;109;p4"/>
          <p:cNvSpPr txBox="1"/>
          <p:nvPr/>
        </p:nvSpPr>
        <p:spPr>
          <a:xfrm>
            <a:off x="67407" y="1099161"/>
            <a:ext cx="3962401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60"/>
              <a:buFont typeface="Arial"/>
              <a:buNone/>
            </a:pPr>
            <a:r>
              <a:rPr b="1" i="0" lang="fr-FR" sz="2360" u="none" cap="none" strike="noStrike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MARDI 9 MAI 20223</a:t>
            </a:r>
            <a:endParaRPr b="1" sz="1585"/>
          </a:p>
          <a:p>
            <a:pPr indent="0" lvl="0" marL="0" marR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Font typeface="Arial"/>
              <a:buNone/>
            </a:pPr>
            <a:r>
              <a:rPr b="0" i="0" lang="fr-FR" sz="236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Rosette Beurre (Œuf)</a:t>
            </a:r>
            <a:endParaRPr sz="1585"/>
          </a:p>
          <a:p>
            <a:pPr indent="0" lvl="0" marL="0" marR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Font typeface="Arial"/>
              <a:buNone/>
            </a:pPr>
            <a:r>
              <a:rPr b="0" i="0" lang="fr-FR" sz="236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Aiguillettes de poulet au curry</a:t>
            </a:r>
            <a:endParaRPr sz="1585"/>
          </a:p>
          <a:p>
            <a:pPr indent="0" lvl="0" marL="0" marR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Font typeface="Arial"/>
              <a:buNone/>
            </a:pPr>
            <a:r>
              <a:rPr b="0" i="0" lang="fr-FR" sz="236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Haricots beurre</a:t>
            </a:r>
            <a:endParaRPr sz="1585"/>
          </a:p>
          <a:p>
            <a:pPr indent="0" lvl="0" marL="0" marR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Font typeface="Arial"/>
              <a:buNone/>
            </a:pPr>
            <a:r>
              <a:rPr b="0" i="0" lang="fr-FR" sz="236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Laitage </a:t>
            </a:r>
            <a:endParaRPr b="0" i="0" sz="236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4"/>
          <p:cNvSpPr txBox="1"/>
          <p:nvPr/>
        </p:nvSpPr>
        <p:spPr>
          <a:xfrm>
            <a:off x="6582507" y="4813849"/>
            <a:ext cx="3962401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60"/>
              <a:buFont typeface="Arial"/>
              <a:buNone/>
            </a:pPr>
            <a:r>
              <a:rPr b="1" i="0" lang="fr-FR" sz="2160" u="none" cap="none" strike="noStrike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VENDREDI 12 MAI 20223</a:t>
            </a:r>
            <a:endParaRPr b="1" sz="1385"/>
          </a:p>
          <a:p>
            <a:pPr indent="0" lvl="0" marL="0" marR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Font typeface="Arial"/>
              <a:buNone/>
            </a:pPr>
            <a:r>
              <a:rPr lang="fr-FR" sz="216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Radis + sel</a:t>
            </a:r>
            <a:endParaRPr sz="1385"/>
          </a:p>
          <a:p>
            <a:pPr indent="0" lvl="0" marL="0" marR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Font typeface="Arial"/>
              <a:buNone/>
            </a:pPr>
            <a:r>
              <a:rPr lang="fr-FR" sz="216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Filet de poisson, sauce citron</a:t>
            </a:r>
            <a:endParaRPr sz="1385"/>
          </a:p>
          <a:p>
            <a:pPr indent="0" lvl="0" marL="0" marR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Font typeface="Arial"/>
              <a:buNone/>
            </a:pPr>
            <a:r>
              <a:rPr lang="fr-FR" sz="216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Pâte </a:t>
            </a:r>
            <a:endParaRPr sz="1385"/>
          </a:p>
          <a:p>
            <a:pPr indent="0" lvl="0" marL="0" marR="0" rtl="0" algn="ctr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Font typeface="Arial"/>
              <a:buNone/>
            </a:pPr>
            <a:r>
              <a:rPr lang="fr-FR" sz="216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Compote </a:t>
            </a:r>
            <a:endParaRPr b="0" i="0" sz="216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" name="Google Shape;115;p5"/>
          <p:cNvGraphicFramePr/>
          <p:nvPr/>
        </p:nvGraphicFramePr>
        <p:xfrm>
          <a:off x="1847361" y="183759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{F4028BA4-10B2-4411-9B81-5F2C8D1B35B3}</a:tableStyleId>
              </a:tblPr>
              <a:tblGrid>
                <a:gridCol w="1625600"/>
                <a:gridCol w="1625600"/>
                <a:gridCol w="1627550"/>
                <a:gridCol w="1623650"/>
                <a:gridCol w="1625600"/>
              </a:tblGrid>
              <a:tr h="9407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 u="none" cap="none" strike="noStrike">
                          <a:solidFill>
                            <a:schemeClr val="dk1"/>
                          </a:solidFill>
                        </a:rPr>
                        <a:t>MARDI</a:t>
                      </a:r>
                      <a:endParaRPr sz="2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fr-FR" sz="2400" u="none" cap="none" strike="noStrike">
                          <a:solidFill>
                            <a:schemeClr val="dk1"/>
                          </a:solidFill>
                        </a:rPr>
                        <a:t>53</a:t>
                      </a:r>
                      <a:endParaRPr b="0" sz="2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fr-FR" sz="2400" u="none" cap="none" strike="noStrike">
                          <a:solidFill>
                            <a:schemeClr val="dk1"/>
                          </a:solidFill>
                        </a:rPr>
                        <a:t>49</a:t>
                      </a:r>
                      <a:endParaRPr b="0" sz="2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fr-FR" sz="2400" u="none" cap="none" strike="noStrike">
                          <a:solidFill>
                            <a:schemeClr val="dk1"/>
                          </a:solidFill>
                        </a:rPr>
                        <a:t>24</a:t>
                      </a:r>
                      <a:endParaRPr b="0" sz="2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>
                          <a:solidFill>
                            <a:schemeClr val="dk1"/>
                          </a:solidFill>
                        </a:rPr>
                        <a:t>126</a:t>
                      </a:r>
                      <a:endParaRPr sz="24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E9EFF7"/>
                    </a:solidFill>
                  </a:tcPr>
                </a:tc>
              </a:tr>
              <a:tr h="9407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 sz="2400" u="none" cap="none" strike="noStrike">
                          <a:solidFill>
                            <a:schemeClr val="dk1"/>
                          </a:solidFill>
                        </a:rPr>
                        <a:t>JEUDI</a:t>
                      </a:r>
                      <a:endParaRPr b="1" sz="24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 u="none" cap="none" strike="noStrike"/>
                        <a:t>62</a:t>
                      </a:r>
                      <a:endParaRPr sz="2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 u="none" cap="none" strike="noStrike"/>
                        <a:t>47</a:t>
                      </a:r>
                      <a:endParaRPr sz="2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 u="none" cap="none" strike="noStrike"/>
                        <a:t>11</a:t>
                      </a:r>
                      <a:endParaRPr sz="2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 sz="2400"/>
                        <a:t>120</a:t>
                      </a:r>
                      <a:endParaRPr b="1" sz="24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</a:txBody>
                  <a:tcPr marT="45725" marB="45725" marR="91450" marL="91450"/>
                </a:tc>
              </a:tr>
              <a:tr h="9407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 sz="2400"/>
                        <a:t>VENDREDI</a:t>
                      </a:r>
                      <a:endParaRPr b="1"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/>
                        <a:t>67</a:t>
                      </a:r>
                      <a:endParaRPr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/>
                        <a:t>38</a:t>
                      </a:r>
                      <a:endParaRPr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/>
                        <a:t>21</a:t>
                      </a:r>
                      <a:endParaRPr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 sz="2400"/>
                        <a:t>126</a:t>
                      </a:r>
                      <a:endParaRPr b="1" sz="24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</a:txBody>
                  <a:tcPr marT="45725" marB="45725" marR="91450" marL="91450"/>
                </a:tc>
              </a:tr>
              <a:tr h="9407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sz="24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b="1" lang="fr-FR" sz="2400"/>
                        <a:t>TOTAL</a:t>
                      </a:r>
                      <a:r>
                        <a:rPr b="1" lang="fr-FR" sz="2400"/>
                        <a:t> SEMAINE</a:t>
                      </a:r>
                      <a:endParaRPr b="1" sz="2400"/>
                    </a:p>
                  </a:txBody>
                  <a:tcPr marT="45725" marB="45725" marR="91450" marL="9145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4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 sz="2400"/>
                        <a:t>182</a:t>
                      </a:r>
                      <a:endParaRPr b="1" sz="2400"/>
                    </a:p>
                  </a:txBody>
                  <a:tcPr marT="45725" marB="45725" marR="91450" marL="9145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4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 sz="2400"/>
                        <a:t>139</a:t>
                      </a:r>
                      <a:endParaRPr b="1" sz="2400"/>
                    </a:p>
                  </a:txBody>
                  <a:tcPr marT="45725" marB="45725" marR="91450" marL="9145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4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fr-FR" sz="2400"/>
                        <a:t>56</a:t>
                      </a:r>
                      <a:endParaRPr b="1" sz="2400"/>
                    </a:p>
                  </a:txBody>
                  <a:tcPr marT="45725" marB="45725" marR="91450" marL="9145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400"/>
                        <a:t>–</a:t>
                      </a:r>
                      <a:endParaRPr sz="2400"/>
                    </a:p>
                  </a:txBody>
                  <a:tcPr marT="45725" marB="45725" marR="91450" marL="9145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6" name="Google Shape;116;p5"/>
          <p:cNvGraphicFramePr/>
          <p:nvPr/>
        </p:nvGraphicFramePr>
        <p:xfrm>
          <a:off x="3713773" y="13597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{C597470E-64C2-4A02-8BF8-694A7DE8544A}</a:tableStyleId>
              </a:tblPr>
              <a:tblGrid>
                <a:gridCol w="10629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100"/>
                        <a:t>BON</a:t>
                      </a:r>
                      <a:endParaRPr sz="2100"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7" name="Google Shape;117;p5"/>
          <p:cNvGraphicFramePr/>
          <p:nvPr/>
        </p:nvGraphicFramePr>
        <p:xfrm>
          <a:off x="5173811" y="13849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{C597470E-64C2-4A02-8BF8-694A7DE8544A}</a:tableStyleId>
              </a:tblPr>
              <a:tblGrid>
                <a:gridCol w="1476100"/>
              </a:tblGrid>
              <a:tr h="411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100"/>
                        <a:t>ASSEZ BON</a:t>
                      </a:r>
                      <a:endParaRPr sz="21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118" name="Google Shape;118;p5"/>
          <p:cNvGraphicFramePr/>
          <p:nvPr/>
        </p:nvGraphicFramePr>
        <p:xfrm>
          <a:off x="6879492" y="13849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{C597470E-64C2-4A02-8BF8-694A7DE8544A}</a:tableStyleId>
              </a:tblPr>
              <a:tblGrid>
                <a:gridCol w="1317850"/>
              </a:tblGrid>
              <a:tr h="411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100"/>
                        <a:t>MAUVAIS</a:t>
                      </a:r>
                      <a:endParaRPr sz="2100"/>
                    </a:p>
                  </a:txBody>
                  <a:tcPr marT="45725" marB="45725" marR="91450" marL="91450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9" name="Google Shape;119;p5"/>
          <p:cNvGraphicFramePr/>
          <p:nvPr/>
        </p:nvGraphicFramePr>
        <p:xfrm>
          <a:off x="8491415" y="13597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{C597470E-64C2-4A02-8BF8-694A7DE8544A}</a:tableStyleId>
              </a:tblPr>
              <a:tblGrid>
                <a:gridCol w="10834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100"/>
                        <a:t>TOTAL</a:t>
                      </a:r>
                      <a:endParaRPr sz="2100"/>
                    </a:p>
                  </a:txBody>
                  <a:tcPr marT="45725" marB="45725" marR="91450" marL="91450">
                    <a:solidFill>
                      <a:schemeClr val="dk1"/>
                    </a:solidFill>
                  </a:tcPr>
                </a:tc>
              </a:tr>
            </a:tbl>
          </a:graphicData>
        </a:graphic>
      </p:graphicFrame>
      <p:sp>
        <p:nvSpPr>
          <p:cNvPr id="120" name="Google Shape;120;p5"/>
          <p:cNvSpPr txBox="1"/>
          <p:nvPr>
            <p:ph type="ctrTitle"/>
          </p:nvPr>
        </p:nvSpPr>
        <p:spPr>
          <a:xfrm>
            <a:off x="1321777" y="216876"/>
            <a:ext cx="9144000" cy="986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b="1" lang="fr-FR" sz="5600" u="sng"/>
              <a:t>RESULTATS</a:t>
            </a:r>
            <a:endParaRPr b="1" sz="5600" u="sng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2023-06-16T09:23:49Z</dcterms:created>
  <dc:creator>MAIRIE VDB</dc:creator>
</cp:coreProperties>
</file>