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0"/>
  </p:notesMasterIdLst>
  <p:handoutMasterIdLst>
    <p:handoutMasterId r:id="rId11"/>
  </p:handoutMasterIdLst>
  <p:sldIdLst>
    <p:sldId id="259" r:id="rId5"/>
    <p:sldId id="260" r:id="rId6"/>
    <p:sldId id="261" r:id="rId7"/>
    <p:sldId id="262" r:id="rId8"/>
    <p:sldId id="263" r:id="rId9"/>
  </p:sldIdLst>
  <p:sldSz cx="12188825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2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IRIE VDB" initials="MV" lastIdx="1" clrIdx="0">
    <p:extLst>
      <p:ext uri="{19B8F6BF-5375-455C-9EA6-DF929625EA0E}">
        <p15:presenceInfo xmlns:p15="http://schemas.microsoft.com/office/powerpoint/2012/main" userId="b9ce2b3387711c1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howGuides="1">
      <p:cViewPr varScale="1">
        <p:scale>
          <a:sx n="111" d="100"/>
          <a:sy n="111" d="100"/>
        </p:scale>
        <p:origin x="594" y="96"/>
      </p:cViewPr>
      <p:guideLst>
        <p:guide orient="horz" pos="2160"/>
        <p:guide orient="horz" pos="1008"/>
        <p:guide orient="horz" pos="3888"/>
        <p:guide orient="horz" pos="321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89" d="100"/>
          <a:sy n="89" d="100"/>
        </p:scale>
        <p:origin x="2040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1-08T13:56:04.579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79840AC-5CCD-4BFB-8F02-74313C36B441}" type="datetime1">
              <a:rPr lang="fr-FR" smtClean="0"/>
              <a:t>12/01/2024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1E770CE8-E7F3-42E9-8D3E-0343EDF98A71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4" name="Espace réservé d’image de diapositive 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fr-FR" smtClean="0"/>
              <a:pPr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807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41221E5-7225-48EB-A4EE-420E7BFCF705}" type="slidenum">
              <a:rPr lang="fr-FR" smtClean="0"/>
              <a:pPr rtl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6156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41221E5-7225-48EB-A4EE-420E7BFCF705}" type="slidenum">
              <a:rPr lang="fr-FR" noProof="0" smtClean="0"/>
              <a:pPr rtl="0"/>
              <a:t>3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60495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  <a:noFill/>
          <a:effectLst>
            <a:softEdge rad="31750"/>
          </a:effectLst>
        </p:spPr>
        <p:txBody>
          <a:bodyPr rtlCol="0" anchor="b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/>
              <a:t>Modifier le style des sous-titres du masque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818ACB9B-1217-49C6-B8C8-6DA3B82D66CE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490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0C55B40-F055-463C-A49B-A8024F02C0A4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355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8D95157C-B9B9-44AE-BD26-E480506A9FFC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74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279445-1EE6-4DFE-A787-AB1A8788C2A7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7834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609524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609524" y="2514600"/>
            <a:ext cx="4818888" cy="365556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7876A6-5F00-48CD-8F08-F80762B67422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9" name="Espace réservé du numéro de diapositive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5459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D116C50-D9F4-4E8F-8699-6B7EB3C617E1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216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EB6912-604D-442C-8AD3-E0D29D9CC49D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algn="r">
              <a:defRPr lang="en-US" smtClean="0"/>
            </a:lvl1pPr>
          </a:lstStyle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5661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98"/>
            <a:ext cx="12188825" cy="6858000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 bwMode="white">
          <a:xfrm>
            <a:off x="1598612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white">
          <a:xfrm>
            <a:off x="1598612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232426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FC8B5B-DE7C-43D3-876E-FEDC87A9DFA6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18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5103812" y="0"/>
            <a:ext cx="632460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16718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 bwMode="auto">
          <a:xfrm>
            <a:off x="5232426" y="482600"/>
            <a:ext cx="60435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16718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07822D-D567-4F8D-AAE6-99C817B161C3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3570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315C92-734F-43BE-AA52-478747DC124B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6661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/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A888C9-20F5-402A-AD6C-F29EF3810A2F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172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2"/>
          </p:nvPr>
        </p:nvSpPr>
        <p:spPr>
          <a:xfrm>
            <a:off x="5180250" y="631609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056EEA50-36D7-496E-BA7B-5C0380060435}" type="datetime1">
              <a:rPr lang="fr-FR" noProof="0" smtClean="0"/>
              <a:t>12/01/2024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3"/>
          </p:nvPr>
        </p:nvSpPr>
        <p:spPr>
          <a:xfrm>
            <a:off x="6595933" y="631609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4"/>
          </p:nvPr>
        </p:nvSpPr>
        <p:spPr>
          <a:xfrm>
            <a:off x="10766796" y="631609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51262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007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926060" y="3357373"/>
            <a:ext cx="9793088" cy="1632098"/>
          </a:xfrm>
        </p:spPr>
        <p:txBody>
          <a:bodyPr rtlCol="0"/>
          <a:lstStyle/>
          <a:p>
            <a:pPr rtl="0"/>
            <a:r>
              <a:rPr lang="fr-FR" sz="6600" b="1" dirty="0"/>
              <a:t>A nous l’hiver …</a:t>
            </a:r>
            <a:br>
              <a:rPr lang="fr-FR" sz="6600" dirty="0"/>
            </a:br>
            <a:endParaRPr lang="fr-FR" sz="6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590356" y="6093296"/>
            <a:ext cx="7516442" cy="668261"/>
          </a:xfrm>
        </p:spPr>
        <p:txBody>
          <a:bodyPr rtlCol="0"/>
          <a:lstStyle/>
          <a:p>
            <a:pPr rtl="0"/>
            <a:r>
              <a:rPr lang="fr-FR" dirty="0"/>
              <a:t>Du 8 Janvier au 16 Février 2024 </a:t>
            </a:r>
          </a:p>
        </p:txBody>
      </p:sp>
      <p:sp>
        <p:nvSpPr>
          <p:cNvPr id="4" name="Rectangle 3"/>
          <p:cNvSpPr/>
          <p:nvPr/>
        </p:nvSpPr>
        <p:spPr>
          <a:xfrm>
            <a:off x="2748868" y="1044840"/>
            <a:ext cx="6092825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Service Education-Enfance</a:t>
            </a:r>
            <a:endParaRPr lang="fr-FR" sz="2000" dirty="0"/>
          </a:p>
          <a:p>
            <a:pPr algn="ctr"/>
            <a:br>
              <a:rPr lang="fr-FR" sz="2000" dirty="0"/>
            </a:br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Accueil de Loisirs Périscolaire Municipal </a:t>
            </a:r>
          </a:p>
          <a:p>
            <a:pPr algn="ctr"/>
            <a:endParaRPr lang="fr-FR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(Sites maternel et élémentaire)</a:t>
            </a:r>
            <a:endParaRPr lang="fr-FR" sz="2000" dirty="0"/>
          </a:p>
          <a:p>
            <a:br>
              <a:rPr lang="fr-FR" dirty="0"/>
            </a:br>
            <a:endParaRPr lang="fr-FR" dirty="0"/>
          </a:p>
        </p:txBody>
      </p:sp>
      <p:pic>
        <p:nvPicPr>
          <p:cNvPr id="5" name="Image 4" descr="https://lh7-us.googleusercontent.com/nmB8LMvs9HQ46Fnw8MlLH0Kv3pSDvyaHyeAbrUc0-Yn4FCkZwrr9Je9CZ03ZwUyKx0yOGEJY7V_myIRKRrYKrVQuw-1ICLha7f7lEBoBMPPDswZbqcmGY9wMXs1qSFG-8Pbtz4S5CIrB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62" y="195188"/>
            <a:ext cx="5188036" cy="753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19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810389"/>
              </p:ext>
            </p:extLst>
          </p:nvPr>
        </p:nvGraphicFramePr>
        <p:xfrm>
          <a:off x="1701924" y="908720"/>
          <a:ext cx="9937104" cy="5298064"/>
        </p:xfrm>
        <a:graphic>
          <a:graphicData uri="http://schemas.openxmlformats.org/drawingml/2006/table">
            <a:tbl>
              <a:tblPr/>
              <a:tblGrid>
                <a:gridCol w="163146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144635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086792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071960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002252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400926">
                <a:tc>
                  <a:txBody>
                    <a:bodyPr/>
                    <a:lstStyle/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11/01/2024 </a:t>
                      </a:r>
                      <a:endParaRPr lang="fr-F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40541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8H25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Carte de vœux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Carte de vœux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Carte de vœux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Carte de vœux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92807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12h05 – 13h25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5520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16h05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animaux d’hiver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animaux d’hiver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animaux d’hiver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animaux d’hiver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381500" y="1577975"/>
            <a:ext cx="12188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4222204" y="332656"/>
            <a:ext cx="5040560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fr-FR" b="1" dirty="0"/>
              <a:t>SITE MATERNEL </a:t>
            </a:r>
          </a:p>
        </p:txBody>
      </p:sp>
    </p:spTree>
    <p:extLst>
      <p:ext uri="{BB962C8B-B14F-4D97-AF65-F5344CB8AC3E}">
        <p14:creationId xmlns:p14="http://schemas.microsoft.com/office/powerpoint/2010/main" val="35614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5230316" y="116632"/>
            <a:ext cx="2232248" cy="504056"/>
          </a:xfrm>
        </p:spPr>
        <p:txBody>
          <a:bodyPr rtlCol="0">
            <a:normAutofit/>
          </a:bodyPr>
          <a:lstStyle/>
          <a:p>
            <a:pPr rtl="0"/>
            <a:r>
              <a:rPr lang="fr-FR" sz="1800" b="1" dirty="0"/>
              <a:t>SITE ELEMENTAIRE 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753664"/>
              </p:ext>
            </p:extLst>
          </p:nvPr>
        </p:nvGraphicFramePr>
        <p:xfrm>
          <a:off x="1701925" y="620689"/>
          <a:ext cx="9505055" cy="5506185"/>
        </p:xfrm>
        <a:graphic>
          <a:graphicData uri="http://schemas.openxmlformats.org/drawingml/2006/table">
            <a:tbl>
              <a:tblPr/>
              <a:tblGrid>
                <a:gridCol w="170435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1907566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1996062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112234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1784838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393308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8/01/2024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11/01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16343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8H20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lecture 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lecture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-Atelier lecture</a:t>
                      </a:r>
                    </a:p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-Jeux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203967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12h00 – 13h20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baseline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Activité manuelle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Ecocitoyen</a:t>
                      </a:r>
                    </a:p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Fabrication d’esquimaux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Fabrication d’esquimaux</a:t>
                      </a: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8337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16h00 – 18h30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</a:t>
                      </a: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65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421132"/>
              </p:ext>
            </p:extLst>
          </p:nvPr>
        </p:nvGraphicFramePr>
        <p:xfrm>
          <a:off x="1413892" y="836712"/>
          <a:ext cx="10225137" cy="5673392"/>
        </p:xfrm>
        <a:graphic>
          <a:graphicData uri="http://schemas.openxmlformats.org/drawingml/2006/table">
            <a:tbl>
              <a:tblPr/>
              <a:tblGrid>
                <a:gridCol w="1224136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232249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390004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18/01/2024 </a:t>
                      </a:r>
                      <a:endParaRPr lang="fr-F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36712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8H25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Dessine avec tes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mains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Dessine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avec tes mains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Dessine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avec tes mains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Dessine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avec tes mains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12h05 – 13h25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Vote des repas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Vote des repas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Atelier musique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Vote des repas (GS+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Vote des repas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34529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16h05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Décor d’hiver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Décor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d’hiver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collectifs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Décor d’hiver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libres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Décor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d’hiver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3718148" y="188640"/>
            <a:ext cx="5040560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fr-FR" b="1" dirty="0"/>
              <a:t>SITE MATERNEL </a:t>
            </a:r>
          </a:p>
        </p:txBody>
      </p:sp>
    </p:spTree>
    <p:extLst>
      <p:ext uri="{BB962C8B-B14F-4D97-AF65-F5344CB8AC3E}">
        <p14:creationId xmlns:p14="http://schemas.microsoft.com/office/powerpoint/2010/main" val="222802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 1"/>
          <p:cNvSpPr txBox="1">
            <a:spLocks/>
          </p:cNvSpPr>
          <p:nvPr/>
        </p:nvSpPr>
        <p:spPr>
          <a:xfrm>
            <a:off x="5086300" y="0"/>
            <a:ext cx="2088232" cy="447749"/>
          </a:xfrm>
          <a:prstGeom prst="rect">
            <a:avLst/>
          </a:prstGeom>
          <a:noFill/>
          <a:effectLst>
            <a:softEdge rad="31750"/>
          </a:effec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800" b="1" dirty="0"/>
              <a:t>SITE ELEMENTAIRE 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973778"/>
              </p:ext>
            </p:extLst>
          </p:nvPr>
        </p:nvGraphicFramePr>
        <p:xfrm>
          <a:off x="1413892" y="438362"/>
          <a:ext cx="10009112" cy="5864778"/>
        </p:xfrm>
        <a:graphic>
          <a:graphicData uri="http://schemas.openxmlformats.org/drawingml/2006/table">
            <a:tbl>
              <a:tblPr/>
              <a:tblGrid>
                <a:gridCol w="163549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093695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048733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176241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054948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427234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15/01/2024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18/01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29045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8H20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manuelle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88456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12h00 – 13h20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 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217972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16h00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</a:t>
                      </a: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Projet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Intergénérationnelle avec les résidents des Terrasses de l’</a:t>
                      </a:r>
                      <a:r>
                        <a:rPr lang="fr-FR" sz="11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43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dèle de conception Flocons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565625_TF03460579" id="{C66D81CF-8FF8-435F-9682-1B45DABE0EC9}" vid="{4B52AD94-2B39-4680-91F4-DF60ED03B6E9}"/>
    </a:ext>
  </a:extLst>
</a:theme>
</file>

<file path=ppt/theme/theme2.xml><?xml version="1.0" encoding="utf-8"?>
<a:theme xmlns:a="http://schemas.openxmlformats.org/drawingml/2006/main" name="Thème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D8853CD7-B1C6-4FDD-B6D0-92A83B857D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E783485-1103-4BBC-98A1-D39A248154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15ED37-D514-41C3-9B3C-B262145D17B7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40262f94-9f35-4ac3-9a90-690165a166b7"/>
    <ds:schemaRef ds:uri="a4f35948-e619-41b3-aa29-22878b09cf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Diapositives design Flocons</Template>
  <TotalTime>361</TotalTime>
  <Words>1061</Words>
  <Application>Microsoft Office PowerPoint</Application>
  <PresentationFormat>Personnalisé</PresentationFormat>
  <Paragraphs>368</Paragraphs>
  <Slides>5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Euphemia</vt:lpstr>
      <vt:lpstr>Modèle de conception Flocons</vt:lpstr>
      <vt:lpstr>A nous l’hiver … </vt:lpstr>
      <vt:lpstr>Présentation PowerPoint</vt:lpstr>
      <vt:lpstr>SITE ELEMENTAIRE 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nous l’hiver …</dc:title>
  <dc:creator>MAIRIE VDB</dc:creator>
  <cp:lastModifiedBy>Mairie Villeneuve-De-Berg</cp:lastModifiedBy>
  <cp:revision>20</cp:revision>
  <dcterms:created xsi:type="dcterms:W3CDTF">2023-12-29T07:06:03Z</dcterms:created>
  <dcterms:modified xsi:type="dcterms:W3CDTF">2024-01-12T13:00:56Z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74067300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