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799263" cy="99298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2/21/2024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2/21/2024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2/21/2024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2/21/2024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2/21/2024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2/21/2024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2/21/2024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2/21/2024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2/21/2024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2/21/2024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2/21/2024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2/21/2024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2/21/2024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2/21/2024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2/21/2024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2/21/2024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2/21/2024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2/21/2024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673701" y="2110152"/>
            <a:ext cx="8825658" cy="1999011"/>
          </a:xfrm>
        </p:spPr>
        <p:txBody>
          <a:bodyPr/>
          <a:lstStyle/>
          <a:p>
            <a:pPr algn="ctr"/>
            <a:r>
              <a:rPr lang="fr-FR" dirty="0"/>
              <a:t>Journée internationale des droits des femmes </a:t>
            </a:r>
            <a:endParaRPr lang="fr-FR" sz="48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603363" y="5066996"/>
            <a:ext cx="8825658" cy="861420"/>
          </a:xfrm>
        </p:spPr>
        <p:txBody>
          <a:bodyPr>
            <a:noAutofit/>
          </a:bodyPr>
          <a:lstStyle/>
          <a:p>
            <a:pPr algn="ctr"/>
            <a:r>
              <a:rPr lang="fr-FR" sz="6000" dirty="0" smtClean="0"/>
              <a:t>#tous vêtus de violet</a:t>
            </a:r>
            <a:endParaRPr lang="fr-FR" sz="6000" dirty="0"/>
          </a:p>
        </p:txBody>
      </p:sp>
      <p:sp>
        <p:nvSpPr>
          <p:cNvPr id="4" name="ZoneTexte 3"/>
          <p:cNvSpPr txBox="1"/>
          <p:nvPr/>
        </p:nvSpPr>
        <p:spPr>
          <a:xfrm>
            <a:off x="3367454" y="798376"/>
            <a:ext cx="66118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chemeClr val="bg1"/>
                </a:solidFill>
              </a:rPr>
              <a:t>Vendredi 8 Mars 2024 </a:t>
            </a:r>
            <a:endParaRPr lang="fr-F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162853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lle d’ions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TM02900722[[fn=Salle Ion]]</Template>
  <TotalTime>7</TotalTime>
  <Words>15</Words>
  <Application>Microsoft Office PowerPoint</Application>
  <PresentationFormat>Grand écran</PresentationFormat>
  <Paragraphs>3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Century Gothic</vt:lpstr>
      <vt:lpstr>Wingdings 3</vt:lpstr>
      <vt:lpstr>Salle d’ions</vt:lpstr>
      <vt:lpstr>Journée internationale des droits des femmes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Journée internationale des droits des femmes </dc:title>
  <dc:creator>MAIRIE VDB</dc:creator>
  <cp:lastModifiedBy>MAIRIE VDB</cp:lastModifiedBy>
  <cp:revision>1</cp:revision>
  <cp:lastPrinted>2024-02-21T14:30:58Z</cp:lastPrinted>
  <dcterms:created xsi:type="dcterms:W3CDTF">2024-02-21T14:24:06Z</dcterms:created>
  <dcterms:modified xsi:type="dcterms:W3CDTF">2024-02-21T14:31:06Z</dcterms:modified>
</cp:coreProperties>
</file>