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99263" cy="9929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677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334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149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04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450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595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61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772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11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509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03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D2186-AD0C-4C0F-9FFC-8730E964ECFE}" type="datetimeFigureOut">
              <a:rPr lang="fr-FR" smtClean="0"/>
              <a:t>26/04/2024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6C6C4-331C-4A34-A8B3-27B4AF04C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16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74183" y="3042355"/>
            <a:ext cx="9144000" cy="500945"/>
          </a:xfrm>
        </p:spPr>
        <p:txBody>
          <a:bodyPr/>
          <a:lstStyle/>
          <a:p>
            <a:r>
              <a:rPr lang="fr-FR" dirty="0">
                <a:latin typeface="Copperplate Gothic Bold" panose="020E0705020206020404" pitchFamily="34" charset="0"/>
              </a:rPr>
              <a:t>De la Nature aux Jeux, des Talents vont éclore !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45" y="92294"/>
            <a:ext cx="1249014" cy="89830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896225" y="5455052"/>
            <a:ext cx="42144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Lato" panose="020F0502020204030203" pitchFamily="34" charset="0"/>
              </a:rPr>
              <a:t>Période 5 : du 29 avril au 5 juillet 2024 </a:t>
            </a:r>
          </a:p>
          <a:p>
            <a:endParaRPr lang="fr-FR" dirty="0">
              <a:latin typeface="Lato" panose="020F0502020204030203" pitchFamily="34" charset="0"/>
            </a:endParaRPr>
          </a:p>
          <a:p>
            <a:r>
              <a:rPr lang="fr-FR" b="1" dirty="0">
                <a:latin typeface="Lato" panose="020F0502020204030203" pitchFamily="34" charset="0"/>
              </a:rPr>
              <a:t>Semaine 18 : du 29 avril au 3 mai 2024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264184" y="517950"/>
            <a:ext cx="4241515" cy="12080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i="1" dirty="0">
                <a:latin typeface="Lato" panose="020F0502020204030203" pitchFamily="34" charset="0"/>
              </a:rPr>
              <a:t>Service Education-Enfance</a:t>
            </a:r>
          </a:p>
          <a:p>
            <a:pPr algn="ctr"/>
            <a:endParaRPr lang="fr-FR" sz="800" dirty="0">
              <a:latin typeface="Lato" panose="020F0502020204030203" pitchFamily="34" charset="0"/>
            </a:endParaRPr>
          </a:p>
          <a:p>
            <a:pPr algn="ctr"/>
            <a:r>
              <a:rPr lang="fr-FR" dirty="0">
                <a:latin typeface="Lato" panose="020F0502020204030203" pitchFamily="34" charset="0"/>
              </a:rPr>
              <a:t>Accueil de Loisirs Périscolaire Municipal</a:t>
            </a:r>
          </a:p>
          <a:p>
            <a:pPr algn="ctr"/>
            <a:endParaRPr lang="fr-FR" sz="800" dirty="0">
              <a:latin typeface="Lato" panose="020F0502020204030203" pitchFamily="34" charset="0"/>
            </a:endParaRPr>
          </a:p>
          <a:p>
            <a:pPr algn="ctr"/>
            <a:r>
              <a:rPr lang="fr-FR" i="1" dirty="0">
                <a:latin typeface="Lato" panose="020F0502020204030203" pitchFamily="34" charset="0"/>
              </a:rPr>
              <a:t>(Sites maternel et élémentaire)  </a:t>
            </a:r>
          </a:p>
        </p:txBody>
      </p:sp>
      <p:pic>
        <p:nvPicPr>
          <p:cNvPr id="1026" name="Picture 2" descr="Les étapes incontournables de la route du Z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0712" y="517950"/>
            <a:ext cx="2814941" cy="172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eux olympiques d'hiver, Jeux olympiques, Logo olympiq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45" y="4424660"/>
            <a:ext cx="3400634" cy="206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31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381838"/>
              </p:ext>
            </p:extLst>
          </p:nvPr>
        </p:nvGraphicFramePr>
        <p:xfrm>
          <a:off x="118947" y="910640"/>
          <a:ext cx="11870942" cy="5287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542">
                  <a:extLst>
                    <a:ext uri="{9D8B030D-6E8A-4147-A177-3AD203B41FA5}">
                      <a16:colId xmlns:a16="http://schemas.microsoft.com/office/drawing/2014/main" val="3129049238"/>
                    </a:ext>
                  </a:extLst>
                </a:gridCol>
                <a:gridCol w="2679850">
                  <a:extLst>
                    <a:ext uri="{9D8B030D-6E8A-4147-A177-3AD203B41FA5}">
                      <a16:colId xmlns:a16="http://schemas.microsoft.com/office/drawing/2014/main" val="3654031477"/>
                    </a:ext>
                  </a:extLst>
                </a:gridCol>
                <a:gridCol w="2679850">
                  <a:extLst>
                    <a:ext uri="{9D8B030D-6E8A-4147-A177-3AD203B41FA5}">
                      <a16:colId xmlns:a16="http://schemas.microsoft.com/office/drawing/2014/main" val="3184346171"/>
                    </a:ext>
                  </a:extLst>
                </a:gridCol>
                <a:gridCol w="2679850">
                  <a:extLst>
                    <a:ext uri="{9D8B030D-6E8A-4147-A177-3AD203B41FA5}">
                      <a16:colId xmlns:a16="http://schemas.microsoft.com/office/drawing/2014/main" val="761794471"/>
                    </a:ext>
                  </a:extLst>
                </a:gridCol>
                <a:gridCol w="2679850">
                  <a:extLst>
                    <a:ext uri="{9D8B030D-6E8A-4147-A177-3AD203B41FA5}">
                      <a16:colId xmlns:a16="http://schemas.microsoft.com/office/drawing/2014/main" val="4085313974"/>
                    </a:ext>
                  </a:extLst>
                </a:gridCol>
              </a:tblGrid>
              <a:tr h="541259">
                <a:tc>
                  <a:txBody>
                    <a:bodyPr/>
                    <a:lstStyle/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LUNDI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29/04/2024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MARDI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30/04/2024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JEUDI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02/05/2024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VENDREDI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03/05/2024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2949913"/>
                  </a:ext>
                </a:extLst>
              </a:tr>
              <a:tr h="1357874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MATIN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6H45 – 8H20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Activité manuelle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Activité manuelle 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l"/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Activité manuelle 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Activité manuelle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4245427"/>
                  </a:ext>
                </a:extLst>
              </a:tr>
              <a:tr h="2056784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MIDI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12H – 13H20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Animation au Jardin Public A. </a:t>
                      </a:r>
                      <a:r>
                        <a:rPr lang="fr-FR" sz="1200" baseline="0" dirty="0" err="1">
                          <a:latin typeface="Lato" panose="020F0502020204030203" pitchFamily="34" charset="0"/>
                        </a:rPr>
                        <a:t>Rouby</a:t>
                      </a: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Cirque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théâtre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Plateau sportif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(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basket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)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Atelier Zéro Déchet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Culinaire (diététicienne de Api Restauration)</a:t>
                      </a: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Animation au Jardin Public A. </a:t>
                      </a:r>
                      <a:r>
                        <a:rPr lang="fr-FR" sz="1200" baseline="0" dirty="0" err="1">
                          <a:latin typeface="Lato" panose="020F0502020204030203" pitchFamily="34" charset="0"/>
                        </a:rPr>
                        <a:t>Rouby</a:t>
                      </a: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Cirque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Théâtre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Plateau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sportif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(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basket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) </a:t>
                      </a:r>
                    </a:p>
                    <a:p>
                      <a:pPr marL="0" indent="0">
                        <a:buNone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Animation au Jardin Public A. </a:t>
                      </a:r>
                      <a:r>
                        <a:rPr lang="fr-FR" sz="1200" baseline="0" dirty="0" err="1" smtClean="0">
                          <a:latin typeface="Lato" panose="020F0502020204030203" pitchFamily="34" charset="0"/>
                        </a:rPr>
                        <a:t>Rouby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Cirque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Théâtre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Plateau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sportif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(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basket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) </a:t>
                      </a: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0" indent="0">
                        <a:buNone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Animation au Jardin Public A. </a:t>
                      </a:r>
                      <a:r>
                        <a:rPr lang="fr-FR" sz="1200" baseline="0" dirty="0" err="1" smtClean="0">
                          <a:latin typeface="Lato" panose="020F0502020204030203" pitchFamily="34" charset="0"/>
                        </a:rPr>
                        <a:t>Rouby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Cirque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Théâtre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Plateau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sportif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(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basket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) </a:t>
                      </a:r>
                      <a:endParaRPr lang="fr-FR" sz="120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73325"/>
                  </a:ext>
                </a:extLst>
              </a:tr>
              <a:tr h="1332019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SOIR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16H- 18H30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bulbes)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Yoga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Animation 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culturelle à la Médiathèque E. &amp; M.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Boulle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bulbes)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Yoga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Animation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culturelle à la Médiathèque E. &amp; M. Boulle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bulbes)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Yoga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bulbes)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Yoga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438577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871931" y="6420545"/>
            <a:ext cx="862641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i="1" dirty="0">
                <a:latin typeface="Lato" panose="020F0502020204030203" pitchFamily="34" charset="0"/>
              </a:rPr>
              <a:t>En raison de situations imprévues (conditions météorologiques, absences de personnel etc.), des modifications sont susceptibles d’être apportées.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139101" y="379851"/>
            <a:ext cx="2241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Lato" panose="020F0502020204030203" pitchFamily="34" charset="0"/>
              </a:rPr>
              <a:t>SITE ELEMENTAIRE </a:t>
            </a:r>
          </a:p>
        </p:txBody>
      </p:sp>
    </p:spTree>
    <p:extLst>
      <p:ext uri="{BB962C8B-B14F-4D97-AF65-F5344CB8AC3E}">
        <p14:creationId xmlns:p14="http://schemas.microsoft.com/office/powerpoint/2010/main" val="604072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073875"/>
              </p:ext>
            </p:extLst>
          </p:nvPr>
        </p:nvGraphicFramePr>
        <p:xfrm>
          <a:off x="187570" y="984737"/>
          <a:ext cx="11868149" cy="4360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449">
                  <a:extLst>
                    <a:ext uri="{9D8B030D-6E8A-4147-A177-3AD203B41FA5}">
                      <a16:colId xmlns:a16="http://schemas.microsoft.com/office/drawing/2014/main" val="904172141"/>
                    </a:ext>
                  </a:extLst>
                </a:gridCol>
                <a:gridCol w="2638425">
                  <a:extLst>
                    <a:ext uri="{9D8B030D-6E8A-4147-A177-3AD203B41FA5}">
                      <a16:colId xmlns:a16="http://schemas.microsoft.com/office/drawing/2014/main" val="475100168"/>
                    </a:ext>
                  </a:extLst>
                </a:gridCol>
                <a:gridCol w="2638425">
                  <a:extLst>
                    <a:ext uri="{9D8B030D-6E8A-4147-A177-3AD203B41FA5}">
                      <a16:colId xmlns:a16="http://schemas.microsoft.com/office/drawing/2014/main" val="2687924085"/>
                    </a:ext>
                  </a:extLst>
                </a:gridCol>
                <a:gridCol w="2638425">
                  <a:extLst>
                    <a:ext uri="{9D8B030D-6E8A-4147-A177-3AD203B41FA5}">
                      <a16:colId xmlns:a16="http://schemas.microsoft.com/office/drawing/2014/main" val="3084586665"/>
                    </a:ext>
                  </a:extLst>
                </a:gridCol>
                <a:gridCol w="2638425">
                  <a:extLst>
                    <a:ext uri="{9D8B030D-6E8A-4147-A177-3AD203B41FA5}">
                      <a16:colId xmlns:a16="http://schemas.microsoft.com/office/drawing/2014/main" val="1260516458"/>
                    </a:ext>
                  </a:extLst>
                </a:gridCol>
              </a:tblGrid>
              <a:tr h="545124">
                <a:tc>
                  <a:txBody>
                    <a:bodyPr/>
                    <a:lstStyle/>
                    <a:p>
                      <a:endParaRPr lang="fr-FR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LUNDI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29/04/2024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MARDI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30/04/2024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JEUDI </a:t>
                      </a: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02/05/2024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VENDREDI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03/05/2024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96651"/>
                  </a:ext>
                </a:extLst>
              </a:tr>
              <a:tr h="981222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MATIN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6H45 –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8H25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Yoga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Atelier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Fresque sur la Nature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Yoga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Fresque sur la Nature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Yoga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Fresque sur la Nature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Yoga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Fresque sur la Nature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  <a:endParaRPr lang="fr-FR" sz="1200" baseline="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2540109"/>
                  </a:ext>
                </a:extLst>
              </a:tr>
              <a:tr h="1417321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MIDI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12H05 – 13H25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découverte des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instruments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musique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Temps de paroles GS+CP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Culinaire (diététicienne de Api Restauration)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Temps de paroles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GS+CP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découverte des instruments de musique</a:t>
                      </a:r>
                      <a:endParaRPr lang="fr-FR" sz="120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découverte des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instruments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musique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Temps de paroles GS+CP</a:t>
                      </a:r>
                      <a:endParaRPr lang="fr-FR" sz="120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 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découverte des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instruments 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de musique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Temps de paroles GS+CP</a:t>
                      </a:r>
                      <a:endParaRPr lang="fr-FR" sz="1200" dirty="0" smtClean="0">
                        <a:latin typeface="Lato" panose="020F0502020204030203" pitchFamily="34" charset="0"/>
                      </a:endParaRPr>
                    </a:p>
                    <a:p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6686627"/>
                  </a:ext>
                </a:extLst>
              </a:tr>
              <a:tr h="1417321">
                <a:tc>
                  <a:txBody>
                    <a:bodyPr/>
                    <a:lstStyle/>
                    <a:p>
                      <a:pPr algn="ctr"/>
                      <a:endParaRPr lang="fr-FR" sz="120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dirty="0">
                          <a:latin typeface="Lato" panose="020F0502020204030203" pitchFamily="34" charset="0"/>
                        </a:rPr>
                        <a:t>SOIR</a:t>
                      </a:r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 </a:t>
                      </a:r>
                    </a:p>
                    <a:p>
                      <a:pPr algn="ctr"/>
                      <a:endParaRPr lang="fr-FR" sz="1200" baseline="0" dirty="0">
                        <a:latin typeface="Lato" panose="020F0502020204030203" pitchFamily="34" charset="0"/>
                      </a:endParaRPr>
                    </a:p>
                    <a:p>
                      <a:pPr algn="ctr"/>
                      <a:r>
                        <a:rPr lang="fr-FR" sz="1200" baseline="0" dirty="0">
                          <a:latin typeface="Lato" panose="020F0502020204030203" pitchFamily="34" charset="0"/>
                        </a:rPr>
                        <a:t>16H05- 18H30 </a:t>
                      </a: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théâtre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+mn-ea"/>
                          <a:cs typeface="Arial" panose="020B0604020202020204" pitchFamily="34" charset="0"/>
                        </a:rPr>
                        <a:t>Nourrir les oiseaux (mangeoires)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de bulbes)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 théâtre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+mn-ea"/>
                          <a:cs typeface="Arial" panose="020B0604020202020204" pitchFamily="34" charset="0"/>
                        </a:rPr>
                        <a:t>Nourrir les oiseaux (mangeoires)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de bulbes)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 smtClean="0">
                          <a:latin typeface="Lato" panose="020F0502020204030203" pitchFamily="34" charset="0"/>
                        </a:rPr>
                        <a:t>Atelier théâtre </a:t>
                      </a:r>
                      <a:endParaRPr lang="fr-FR" sz="1200" kern="1200" dirty="0">
                        <a:solidFill>
                          <a:schemeClr val="dk1"/>
                        </a:solidFill>
                        <a:latin typeface="Lato" panose="020F0502020204030203" pitchFamily="34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+mn-ea"/>
                          <a:cs typeface="Arial" panose="020B0604020202020204" pitchFamily="34" charset="0"/>
                        </a:rPr>
                        <a:t>Nourrir les oiseaux (mangeoires)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de bulbes)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théâtre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+mn-ea"/>
                          <a:cs typeface="Arial" panose="020B0604020202020204" pitchFamily="34" charset="0"/>
                        </a:rPr>
                        <a:t>Nourrir les oiseaux (mangeoires)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Atelier nature (plantation de bulbes)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baseline="0" dirty="0" smtClean="0">
                          <a:latin typeface="Lato" panose="020F0502020204030203" pitchFamily="34" charset="0"/>
                        </a:rPr>
                        <a:t>Jeux libres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>
                        <a:latin typeface="Lato" panose="020F0502020204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704247"/>
                  </a:ext>
                </a:extLst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5350118" y="283136"/>
            <a:ext cx="2092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Lato" panose="020F0502020204030203" pitchFamily="34" charset="0"/>
              </a:rPr>
              <a:t>SITE MATERNEL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352675" y="6466008"/>
            <a:ext cx="85822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i="1" dirty="0">
                <a:latin typeface="Lato" panose="020F0502020204030203" pitchFamily="34" charset="0"/>
              </a:rPr>
              <a:t>En raison de situations imprévues (conditions météorologiques, absences de personnel etc.), des modifications sont susceptibles d’être apportées. </a:t>
            </a:r>
          </a:p>
        </p:txBody>
      </p:sp>
    </p:spTree>
    <p:extLst>
      <p:ext uri="{BB962C8B-B14F-4D97-AF65-F5344CB8AC3E}">
        <p14:creationId xmlns:p14="http://schemas.microsoft.com/office/powerpoint/2010/main" val="324960490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462</Words>
  <Application>Microsoft Office PowerPoint</Application>
  <PresentationFormat>Grand écran</PresentationFormat>
  <Paragraphs>142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Copperplate Gothic Bold</vt:lpstr>
      <vt:lpstr>Lato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MAIRIE VDB</dc:creator>
  <cp:lastModifiedBy>MAIRIE VDB</cp:lastModifiedBy>
  <cp:revision>19</cp:revision>
  <cp:lastPrinted>2024-04-26T05:49:43Z</cp:lastPrinted>
  <dcterms:created xsi:type="dcterms:W3CDTF">2024-04-12T12:32:10Z</dcterms:created>
  <dcterms:modified xsi:type="dcterms:W3CDTF">2024-04-26T06:56:39Z</dcterms:modified>
</cp:coreProperties>
</file>