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eb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133297" y="1021208"/>
            <a:ext cx="8361229" cy="1166103"/>
          </a:xfrm>
        </p:spPr>
        <p:txBody>
          <a:bodyPr/>
          <a:lstStyle/>
          <a:p>
            <a:r>
              <a:rPr lang="fr-FR" dirty="0" smtClean="0"/>
              <a:t>Café des parents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153076" y="2090766"/>
            <a:ext cx="6321670" cy="1626577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>
                <a:latin typeface="Lato"/>
              </a:rPr>
              <a:t>Groupe Scolaire Claude </a:t>
            </a:r>
            <a:r>
              <a:rPr lang="fr-FR" dirty="0" err="1" smtClean="0">
                <a:latin typeface="Lato"/>
              </a:rPr>
              <a:t>Pradal</a:t>
            </a:r>
            <a:r>
              <a:rPr lang="fr-FR" dirty="0" smtClean="0">
                <a:latin typeface="Lato"/>
              </a:rPr>
              <a:t> </a:t>
            </a:r>
          </a:p>
          <a:p>
            <a:endParaRPr lang="fr-FR" dirty="0" smtClean="0">
              <a:latin typeface="Lato"/>
            </a:endParaRPr>
          </a:p>
          <a:p>
            <a:r>
              <a:rPr lang="fr-FR" dirty="0" smtClean="0">
                <a:latin typeface="Lato"/>
              </a:rPr>
              <a:t>Site élémentaire le Lundi 6 Mai 2024 de 7h45 – 9h </a:t>
            </a:r>
          </a:p>
          <a:p>
            <a:endParaRPr lang="fr-FR" dirty="0" smtClean="0">
              <a:latin typeface="Lato"/>
            </a:endParaRPr>
          </a:p>
          <a:p>
            <a:r>
              <a:rPr lang="fr-FR" dirty="0" smtClean="0">
                <a:latin typeface="Lato"/>
              </a:rPr>
              <a:t>Site maternel le 7 mai 2024 de 7h45 – 9h </a:t>
            </a:r>
            <a:endParaRPr lang="fr-FR" dirty="0">
              <a:latin typeface="Lato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656" y="4923692"/>
            <a:ext cx="1023668" cy="758116"/>
          </a:xfrm>
          <a:prstGeom prst="rect">
            <a:avLst/>
          </a:prstGeom>
        </p:spPr>
      </p:pic>
      <p:pic>
        <p:nvPicPr>
          <p:cNvPr id="1026" name="Picture 2" descr="Images de Dessin Tasse Cafe – Téléchargement gratuit sur Freepi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533" y="3875918"/>
            <a:ext cx="2662096" cy="238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317245" y="4070873"/>
            <a:ext cx="344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ato"/>
              </a:rPr>
              <a:t>Avec Carole </a:t>
            </a:r>
            <a:r>
              <a:rPr lang="fr-FR" sz="1400" dirty="0" err="1" smtClean="0">
                <a:latin typeface="Lato"/>
              </a:rPr>
              <a:t>Lussignol</a:t>
            </a:r>
            <a:r>
              <a:rPr lang="fr-FR" sz="1400" dirty="0" smtClean="0">
                <a:latin typeface="Lato"/>
              </a:rPr>
              <a:t> </a:t>
            </a:r>
          </a:p>
          <a:p>
            <a:endParaRPr lang="fr-FR" sz="1400" dirty="0" smtClean="0">
              <a:latin typeface="Lato"/>
            </a:endParaRPr>
          </a:p>
          <a:p>
            <a:r>
              <a:rPr lang="fr-FR" sz="1400" dirty="0" smtClean="0">
                <a:latin typeface="Lato"/>
              </a:rPr>
              <a:t>Responsable Enfance / Jeunesse </a:t>
            </a:r>
          </a:p>
          <a:p>
            <a:r>
              <a:rPr lang="fr-FR" sz="1400" dirty="0" smtClean="0">
                <a:latin typeface="Lato"/>
              </a:rPr>
              <a:t>Centre Socioculturel « La Pinède »</a:t>
            </a:r>
            <a:endParaRPr lang="fr-FR" sz="1400" dirty="0">
              <a:latin typeface="Lato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8484204" y="4070874"/>
            <a:ext cx="25961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ato"/>
              </a:rPr>
              <a:t>Avec Karen </a:t>
            </a:r>
            <a:r>
              <a:rPr lang="fr-FR" sz="1400" dirty="0" err="1" smtClean="0">
                <a:latin typeface="Lato"/>
              </a:rPr>
              <a:t>Gheziel</a:t>
            </a:r>
            <a:r>
              <a:rPr lang="fr-FR" sz="1400" dirty="0" smtClean="0">
                <a:latin typeface="Lato"/>
              </a:rPr>
              <a:t> </a:t>
            </a:r>
          </a:p>
          <a:p>
            <a:endParaRPr lang="fr-FR" sz="1400" dirty="0" smtClean="0">
              <a:latin typeface="Lato"/>
            </a:endParaRPr>
          </a:p>
          <a:p>
            <a:r>
              <a:rPr lang="fr-FR" sz="1400" dirty="0" smtClean="0">
                <a:latin typeface="Lato"/>
              </a:rPr>
              <a:t>Coordinatrice Périscolaire </a:t>
            </a:r>
          </a:p>
          <a:p>
            <a:r>
              <a:rPr lang="fr-FR" sz="1400" dirty="0" smtClean="0">
                <a:latin typeface="Lato"/>
              </a:rPr>
              <a:t>Du Service Education Enfance</a:t>
            </a:r>
            <a:endParaRPr lang="fr-FR" sz="1400" dirty="0">
              <a:latin typeface="Lato"/>
            </a:endParaRPr>
          </a:p>
        </p:txBody>
      </p:sp>
      <p:sp>
        <p:nvSpPr>
          <p:cNvPr id="6" name="AutoShape 4" descr="logo CS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7" name="AutoShape 6" descr="https://www.villeneuvedeberg.fr/uploads/images/logo-csc-1654-1672398828.webp"/>
          <p:cNvSpPr>
            <a:spLocks noChangeAspect="1" noChangeArrowheads="1"/>
          </p:cNvSpPr>
          <p:nvPr/>
        </p:nvSpPr>
        <p:spPr bwMode="auto">
          <a:xfrm>
            <a:off x="6208534" y="615508"/>
            <a:ext cx="1204302" cy="106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608" y="5066149"/>
            <a:ext cx="931983" cy="70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50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TM10001105[[fn=Cadrage]]</Template>
  <TotalTime>129</TotalTime>
  <Words>47</Words>
  <Application>Microsoft Office PowerPoint</Application>
  <PresentationFormat>Grand écran</PresentationFormat>
  <Paragraphs>14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Franklin Gothic Book</vt:lpstr>
      <vt:lpstr>Lato</vt:lpstr>
      <vt:lpstr>Crop</vt:lpstr>
      <vt:lpstr>Café des parents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Café des parents </dc:title>
  <dc:creator>MAIRIE VDB</dc:creator>
  <cp:lastModifiedBy>MAIRIE VDB</cp:lastModifiedBy>
  <cp:revision>5</cp:revision>
  <cp:lastPrinted>2024-05-03T11:31:36Z</cp:lastPrinted>
  <dcterms:created xsi:type="dcterms:W3CDTF">2024-05-03T09:21:40Z</dcterms:created>
  <dcterms:modified xsi:type="dcterms:W3CDTF">2024-05-03T11:33:52Z</dcterms:modified>
</cp:coreProperties>
</file>