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2" d="100"/>
          <a:sy n="82" d="100"/>
        </p:scale>
        <p:origin x="72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Title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962399" y="1964267"/>
            <a:ext cx="7197726" cy="2421464"/>
          </a:xfrm>
        </p:spPr>
        <p:txBody>
          <a:bodyPr anchor="b">
            <a:normAutofit/>
          </a:bodyPr>
          <a:lstStyle>
            <a:lvl1pPr algn="r">
              <a:defRPr sz="4800">
                <a:effectLst/>
              </a:defRPr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962399" y="4385732"/>
            <a:ext cx="7197726" cy="1405467"/>
          </a:xfrm>
        </p:spPr>
        <p:txBody>
          <a:bodyPr anchor="t">
            <a:normAutofit/>
          </a:bodyPr>
          <a:lstStyle>
            <a:lvl1pPr marL="0" indent="0" algn="r">
              <a:buNone/>
              <a:defRPr sz="1800" cap="all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Modifier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32558" y="5870575"/>
            <a:ext cx="1600200" cy="377825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11/19/2024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962399" y="5870575"/>
            <a:ext cx="4893958" cy="3778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608958" y="5870575"/>
            <a:ext cx="551167" cy="3778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11/19/2024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308581"/>
            <a:ext cx="10131427" cy="1468800"/>
          </a:xfrm>
        </p:spPr>
        <p:txBody>
          <a:bodyPr anchor="b"/>
          <a:lstStyle>
            <a:lvl1pPr algn="l">
              <a:defRPr sz="4000" b="0" cap="all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7381"/>
            <a:ext cx="1013142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 cap="all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11/19/2024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2" y="2142067"/>
            <a:ext cx="4995334" cy="3649134"/>
          </a:xfrm>
        </p:spPr>
        <p:txBody>
          <a:bodyPr>
            <a:normAutofit/>
          </a:bodyPr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21895" y="2142067"/>
            <a:ext cx="4995332" cy="3649133"/>
          </a:xfrm>
        </p:spPr>
        <p:txBody>
          <a:bodyPr>
            <a:normAutofit/>
          </a:bodyPr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11/19/2024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3670" y="2218267"/>
            <a:ext cx="470905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1" y="2870201"/>
            <a:ext cx="4996923" cy="2920998"/>
          </a:xfrm>
        </p:spPr>
        <p:txBody>
          <a:bodyPr anchor="t">
            <a:normAutofit/>
          </a:bodyPr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96003" y="2226734"/>
            <a:ext cx="4722813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23483" y="2870201"/>
            <a:ext cx="4995334" cy="2920998"/>
          </a:xfrm>
        </p:spPr>
        <p:txBody>
          <a:bodyPr anchor="t">
            <a:normAutofit/>
          </a:bodyPr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11/19/2024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11/19/2024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11/19/2024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074333"/>
            <a:ext cx="3680885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48201" y="609601"/>
            <a:ext cx="6169026" cy="5181600"/>
          </a:xfrm>
        </p:spPr>
        <p:txBody>
          <a:bodyPr anchor="ctr">
            <a:normAutofit/>
          </a:bodyPr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445933"/>
            <a:ext cx="3680885" cy="1828800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11/19/2024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600200"/>
            <a:ext cx="6164653" cy="13716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36253" y="914400"/>
            <a:ext cx="3280974" cy="4572000"/>
          </a:xfrm>
          <a:prstGeom prst="roundRect">
            <a:avLst>
              <a:gd name="adj" fmla="val 42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2971800"/>
            <a:ext cx="6164653" cy="1828800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11/19/2024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 panoramiqu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732865"/>
            <a:ext cx="1013142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371600" y="932112"/>
            <a:ext cx="8759827" cy="3164976"/>
          </a:xfrm>
          <a:prstGeom prst="roundRect">
            <a:avLst>
              <a:gd name="adj" fmla="val 43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299603"/>
            <a:ext cx="10131427" cy="49371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11/19/2024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re et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3124199"/>
          </a:xfrm>
        </p:spPr>
        <p:txBody>
          <a:bodyPr anchor="ctr">
            <a:normAutofit/>
          </a:bodyPr>
          <a:lstStyle>
            <a:lvl1pPr algn="l">
              <a:defRPr sz="3200" b="0" cap="none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11/19/2024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tion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97875" y="3352800"/>
            <a:ext cx="9339184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7465" y="4343400"/>
            <a:ext cx="10152367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11/19/2024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e n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2" y="3308581"/>
            <a:ext cx="10131425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4777381"/>
            <a:ext cx="10131426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11/19/2024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e nom cita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6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0" y="3886200"/>
            <a:ext cx="10135436" cy="8890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fr-FR"/>
              <a:t>Modifier les styles du texte du masque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5200"/>
            <a:ext cx="10135436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11/19/2024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rai ou fau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2743199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1" y="3505200"/>
            <a:ext cx="10131428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fr-FR"/>
              <a:t>Modifier les styles du texte du masque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11/19/2024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11/19/2024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8675" y="609599"/>
            <a:ext cx="2158552" cy="5181601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7832116" cy="5181600"/>
          </a:xfrm>
        </p:spPr>
        <p:txBody>
          <a:bodyPr vert="eaVert" anchor="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11/19/2024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2142067"/>
            <a:ext cx="10131425" cy="364913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89660" y="5870575"/>
            <a:ext cx="1600200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11/19/2024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5870575"/>
            <a:ext cx="7827659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66060" y="5870575"/>
            <a:ext cx="551167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7" r:id="rId10"/>
    <p:sldLayoutId id="2147483663" r:id="rId11"/>
    <p:sldLayoutId id="2147483664" r:id="rId12"/>
    <p:sldLayoutId id="2147483665" r:id="rId13"/>
    <p:sldLayoutId id="2147483668" r:id="rId14"/>
    <p:sldLayoutId id="2147483667" r:id="rId15"/>
    <p:sldLayoutId id="2147483658" r:id="rId16"/>
    <p:sldLayoutId id="2147483659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 rot="20656390">
            <a:off x="-1076863" y="2236866"/>
            <a:ext cx="13201561" cy="1443148"/>
          </a:xfrm>
        </p:spPr>
        <p:txBody>
          <a:bodyPr>
            <a:normAutofit/>
          </a:bodyPr>
          <a:lstStyle/>
          <a:p>
            <a:r>
              <a:rPr lang="fr-FR" sz="5400" b="1" dirty="0"/>
              <a:t>Les Légendes d’hier, a aujourd'hui … 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4875455" y="5338157"/>
            <a:ext cx="7197726" cy="423660"/>
          </a:xfrm>
          <a:ln>
            <a:solidFill>
              <a:schemeClr val="tx1"/>
            </a:solidFill>
            <a:prstDash val="sysDash"/>
          </a:ln>
        </p:spPr>
        <p:txBody>
          <a:bodyPr/>
          <a:lstStyle/>
          <a:p>
            <a:r>
              <a:rPr lang="fr-FR" dirty="0"/>
              <a:t>Période 2 : Du  lundi 4 NOVEMBRE AU vendredi 20 Décembre 2024</a:t>
            </a:r>
          </a:p>
        </p:txBody>
      </p:sp>
      <p:sp>
        <p:nvSpPr>
          <p:cNvPr id="4" name="ZoneTexte 3"/>
          <p:cNvSpPr txBox="1"/>
          <p:nvPr/>
        </p:nvSpPr>
        <p:spPr>
          <a:xfrm>
            <a:off x="3049342" y="212198"/>
            <a:ext cx="512591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b="1" dirty="0">
                <a:latin typeface="+mj-lt"/>
              </a:rPr>
              <a:t>Service Education-Enfance</a:t>
            </a:r>
          </a:p>
          <a:p>
            <a:pPr algn="ctr"/>
            <a:r>
              <a:rPr lang="fr-FR" b="1" dirty="0">
                <a:latin typeface="+mj-lt"/>
              </a:rPr>
              <a:t>Accueil de Loisirs Périscolaire Municipal </a:t>
            </a:r>
          </a:p>
          <a:p>
            <a:pPr algn="ctr"/>
            <a:r>
              <a:rPr lang="fr-FR" b="1" dirty="0">
                <a:latin typeface="+mj-lt"/>
              </a:rPr>
              <a:t>2024-2025</a:t>
            </a:r>
          </a:p>
          <a:p>
            <a:pPr algn="ctr"/>
            <a:r>
              <a:rPr lang="fr-FR" b="1" dirty="0">
                <a:latin typeface="+mj-lt"/>
              </a:rPr>
              <a:t>(Sites maternel et élémentaire)</a:t>
            </a: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131" y="212198"/>
            <a:ext cx="1435141" cy="1032170"/>
          </a:xfrm>
          <a:prstGeom prst="rect">
            <a:avLst/>
          </a:prstGeom>
        </p:spPr>
      </p:pic>
      <p:sp>
        <p:nvSpPr>
          <p:cNvPr id="7" name="ZoneTexte 6"/>
          <p:cNvSpPr txBox="1"/>
          <p:nvPr/>
        </p:nvSpPr>
        <p:spPr>
          <a:xfrm>
            <a:off x="7427167" y="6013939"/>
            <a:ext cx="46460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Semaine 46 : Du 18/11/2024 au 22/11/2024</a:t>
            </a:r>
          </a:p>
        </p:txBody>
      </p:sp>
    </p:spTree>
    <p:extLst>
      <p:ext uri="{BB962C8B-B14F-4D97-AF65-F5344CB8AC3E}">
        <p14:creationId xmlns:p14="http://schemas.microsoft.com/office/powerpoint/2010/main" val="377909850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au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17453895"/>
              </p:ext>
            </p:extLst>
          </p:nvPr>
        </p:nvGraphicFramePr>
        <p:xfrm>
          <a:off x="651587" y="718366"/>
          <a:ext cx="10888825" cy="54588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35524">
                  <a:extLst>
                    <a:ext uri="{9D8B030D-6E8A-4147-A177-3AD203B41FA5}">
                      <a16:colId xmlns:a16="http://schemas.microsoft.com/office/drawing/2014/main" val="2997506000"/>
                    </a:ext>
                  </a:extLst>
                </a:gridCol>
                <a:gridCol w="2500344">
                  <a:extLst>
                    <a:ext uri="{9D8B030D-6E8A-4147-A177-3AD203B41FA5}">
                      <a16:colId xmlns:a16="http://schemas.microsoft.com/office/drawing/2014/main" val="2705028191"/>
                    </a:ext>
                  </a:extLst>
                </a:gridCol>
                <a:gridCol w="2615875">
                  <a:extLst>
                    <a:ext uri="{9D8B030D-6E8A-4147-A177-3AD203B41FA5}">
                      <a16:colId xmlns:a16="http://schemas.microsoft.com/office/drawing/2014/main" val="456239668"/>
                    </a:ext>
                  </a:extLst>
                </a:gridCol>
                <a:gridCol w="2298986">
                  <a:extLst>
                    <a:ext uri="{9D8B030D-6E8A-4147-A177-3AD203B41FA5}">
                      <a16:colId xmlns:a16="http://schemas.microsoft.com/office/drawing/2014/main" val="3354924976"/>
                    </a:ext>
                  </a:extLst>
                </a:gridCol>
                <a:gridCol w="2238096">
                  <a:extLst>
                    <a:ext uri="{9D8B030D-6E8A-4147-A177-3AD203B41FA5}">
                      <a16:colId xmlns:a16="http://schemas.microsoft.com/office/drawing/2014/main" val="2227702134"/>
                    </a:ext>
                  </a:extLst>
                </a:gridCol>
              </a:tblGrid>
              <a:tr h="401216">
                <a:tc>
                  <a:txBody>
                    <a:bodyPr/>
                    <a:lstStyle/>
                    <a:p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200" dirty="0"/>
                        <a:t>Lundi 18</a:t>
                      </a:r>
                      <a:r>
                        <a:rPr lang="fr-FR" sz="1200" baseline="0" dirty="0"/>
                        <a:t> Novembre 2024</a:t>
                      </a:r>
                    </a:p>
                    <a:p>
                      <a:pPr algn="ctr"/>
                      <a:endParaRPr lang="fr-F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200" dirty="0"/>
                        <a:t>Mardi 19 Novembre</a:t>
                      </a:r>
                      <a:r>
                        <a:rPr lang="fr-FR" sz="1200" baseline="0" dirty="0"/>
                        <a:t> 2024</a:t>
                      </a:r>
                      <a:endParaRPr lang="fr-F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200" dirty="0"/>
                        <a:t>Jeudi 21 Novembre 2024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200" dirty="0"/>
                        <a:t>Vendredi 22 Novembre</a:t>
                      </a:r>
                      <a:r>
                        <a:rPr lang="fr-FR" sz="1200" baseline="0" dirty="0"/>
                        <a:t> 2024</a:t>
                      </a:r>
                      <a:endParaRPr lang="fr-FR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9140239"/>
                  </a:ext>
                </a:extLst>
              </a:tr>
              <a:tr h="1074914">
                <a:tc>
                  <a:txBody>
                    <a:bodyPr/>
                    <a:lstStyle/>
                    <a:p>
                      <a:pPr algn="ctr"/>
                      <a:endParaRPr lang="fr-FR" sz="1200" dirty="0"/>
                    </a:p>
                    <a:p>
                      <a:pPr algn="ctr"/>
                      <a:r>
                        <a:rPr lang="fr-FR" sz="1200" dirty="0"/>
                        <a:t>Matin</a:t>
                      </a:r>
                    </a:p>
                    <a:p>
                      <a:pPr algn="ctr"/>
                      <a:r>
                        <a:rPr lang="fr-FR" sz="1200" dirty="0"/>
                        <a:t>6h45-8h20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indent="-342900">
                        <a:buAutoNum type="arabicPeriod"/>
                      </a:pPr>
                      <a:r>
                        <a:rPr lang="fr-FR" sz="1000" dirty="0"/>
                        <a:t>Espace</a:t>
                      </a:r>
                      <a:r>
                        <a:rPr lang="fr-FR" sz="1000" baseline="0" dirty="0"/>
                        <a:t> Lecture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fr-FR" sz="1000" baseline="0" dirty="0"/>
                        <a:t>Jeux libres (jeux de société etc.) 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fr-FR" sz="1000" baseline="0" dirty="0"/>
                        <a:t>Atelier artistique (diverses matières etc.) </a:t>
                      </a:r>
                    </a:p>
                    <a:p>
                      <a:pPr marL="0" indent="0">
                        <a:buNone/>
                      </a:pPr>
                      <a:endParaRPr lang="fr-FR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indent="-342900">
                        <a:buAutoNum type="arabicPeriod"/>
                      </a:pPr>
                      <a:r>
                        <a:rPr lang="fr-FR" sz="1000" dirty="0"/>
                        <a:t>Espace</a:t>
                      </a:r>
                      <a:r>
                        <a:rPr lang="fr-FR" sz="1000" baseline="0" dirty="0"/>
                        <a:t> Lecture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fr-FR" sz="1000" baseline="0" dirty="0"/>
                        <a:t>Jeux libres (jeux de société etc.) 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fr-FR" sz="1000" baseline="0" dirty="0"/>
                        <a:t>Atelier artistique (diverses matières etc.) </a:t>
                      </a:r>
                      <a:endParaRPr lang="fr-FR" sz="1000" dirty="0"/>
                    </a:p>
                    <a:p>
                      <a:endParaRPr lang="fr-FR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indent="-342900">
                        <a:buAutoNum type="arabicPeriod"/>
                      </a:pPr>
                      <a:r>
                        <a:rPr lang="fr-FR" sz="1000" dirty="0"/>
                        <a:t>Espace</a:t>
                      </a:r>
                      <a:r>
                        <a:rPr lang="fr-FR" sz="1000" baseline="0" dirty="0"/>
                        <a:t> Lecture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fr-FR" sz="1000" baseline="0" dirty="0"/>
                        <a:t>Jeux libres (jeux de société etc.) 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fr-FR" sz="1000" baseline="0" dirty="0"/>
                        <a:t>Atelier artistique (diverses matières etc.) </a:t>
                      </a:r>
                      <a:endParaRPr lang="fr-FR" sz="1000" dirty="0"/>
                    </a:p>
                    <a:p>
                      <a:endParaRPr lang="fr-FR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indent="-342900">
                        <a:buAutoNum type="arabicPeriod"/>
                      </a:pPr>
                      <a:r>
                        <a:rPr lang="fr-FR" sz="1000" dirty="0"/>
                        <a:t>Espace</a:t>
                      </a:r>
                      <a:r>
                        <a:rPr lang="fr-FR" sz="1000" baseline="0" dirty="0"/>
                        <a:t> Lecture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fr-FR" sz="1000" baseline="0" dirty="0"/>
                        <a:t>Jeux libres (jeux de société etc.) 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fr-FR" sz="1000" baseline="0" dirty="0"/>
                        <a:t>Atelier artistique (diverses matières etc.) </a:t>
                      </a:r>
                      <a:endParaRPr lang="fr-FR" sz="1000" dirty="0"/>
                    </a:p>
                    <a:p>
                      <a:endParaRPr lang="fr-FR" sz="1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92684228"/>
                  </a:ext>
                </a:extLst>
              </a:tr>
              <a:tr h="1685108">
                <a:tc>
                  <a:txBody>
                    <a:bodyPr/>
                    <a:lstStyle/>
                    <a:p>
                      <a:pPr algn="ctr"/>
                      <a:endParaRPr lang="fr-FR" sz="1200" dirty="0"/>
                    </a:p>
                    <a:p>
                      <a:pPr algn="ctr"/>
                      <a:endParaRPr lang="fr-FR" sz="1200" dirty="0"/>
                    </a:p>
                    <a:p>
                      <a:pPr algn="ctr"/>
                      <a:endParaRPr lang="fr-FR" sz="1200" dirty="0"/>
                    </a:p>
                    <a:p>
                      <a:pPr algn="ctr"/>
                      <a:r>
                        <a:rPr lang="fr-FR" sz="1200" dirty="0"/>
                        <a:t>Midi</a:t>
                      </a:r>
                      <a:r>
                        <a:rPr lang="fr-FR" sz="1200" baseline="0" dirty="0"/>
                        <a:t> </a:t>
                      </a:r>
                    </a:p>
                    <a:p>
                      <a:pPr algn="ctr"/>
                      <a:r>
                        <a:rPr lang="fr-FR" sz="1200" baseline="0" dirty="0"/>
                        <a:t>12h-13h20</a:t>
                      </a:r>
                      <a:endParaRPr lang="fr-F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indent="-342900">
                        <a:buAutoNum type="arabicPeriod"/>
                      </a:pPr>
                      <a:r>
                        <a:rPr lang="fr-FR" sz="1200" dirty="0"/>
                        <a:t>Atelier Zéro</a:t>
                      </a:r>
                      <a:r>
                        <a:rPr lang="fr-FR" sz="1200" baseline="0" dirty="0"/>
                        <a:t> Déchet 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fr-FR" sz="1200" baseline="0" dirty="0"/>
                        <a:t>Plateau Sportif (basketball ; football) </a:t>
                      </a:r>
                    </a:p>
                    <a:p>
                      <a:pPr marL="0" indent="0">
                        <a:buNone/>
                      </a:pPr>
                      <a:r>
                        <a:rPr lang="fr-FR" sz="1200" baseline="0" dirty="0"/>
                        <a:t>3. Atelier sur les droits des enfants (temps de paroles, mur d’expression, jeux etc.)</a:t>
                      </a:r>
                    </a:p>
                    <a:p>
                      <a:pPr marL="0" indent="0">
                        <a:buNone/>
                      </a:pPr>
                      <a:r>
                        <a:rPr lang="fr-FR" sz="1200" baseline="0" dirty="0"/>
                        <a:t>4. Jeux libres (jeux de société etc.) </a:t>
                      </a:r>
                    </a:p>
                    <a:p>
                      <a:pPr marL="0" indent="0">
                        <a:buNone/>
                      </a:pPr>
                      <a:r>
                        <a:rPr lang="fr-FR" sz="1200" baseline="0" dirty="0"/>
                        <a:t>5. Vote des repas </a:t>
                      </a:r>
                    </a:p>
                    <a:p>
                      <a:pPr marL="0" indent="0">
                        <a:buNone/>
                      </a:pPr>
                      <a:endParaRPr lang="fr-F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indent="-342900">
                        <a:buAutoNum type="arabicPeriod"/>
                      </a:pPr>
                      <a:r>
                        <a:rPr lang="fr-FR" sz="1200" dirty="0"/>
                        <a:t>Atelier Zéro</a:t>
                      </a:r>
                      <a:r>
                        <a:rPr lang="fr-FR" sz="1200" baseline="0" dirty="0"/>
                        <a:t> Déchet 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fr-FR" sz="1200" baseline="0" dirty="0"/>
                        <a:t>Plateau Sportif (basketball ; football)</a:t>
                      </a:r>
                    </a:p>
                    <a:p>
                      <a:pPr marL="0" indent="0">
                        <a:buNone/>
                      </a:pPr>
                      <a:r>
                        <a:rPr lang="fr-FR" sz="1200" baseline="0" dirty="0"/>
                        <a:t>3. Atelier sur les droits des enfants (temps de paroles, mur d’expression, jeux etc.)</a:t>
                      </a:r>
                    </a:p>
                    <a:p>
                      <a:pPr marL="0" indent="0">
                        <a:buNone/>
                      </a:pPr>
                      <a:r>
                        <a:rPr lang="fr-FR" sz="1200" baseline="0" dirty="0"/>
                        <a:t>4. Jeux libres (jeux de société etc.) </a:t>
                      </a:r>
                    </a:p>
                    <a:p>
                      <a:pPr marL="0" indent="0">
                        <a:buNone/>
                      </a:pPr>
                      <a:r>
                        <a:rPr lang="fr-FR" sz="1200" baseline="0" dirty="0"/>
                        <a:t>5. Vote des repas </a:t>
                      </a:r>
                    </a:p>
                    <a:p>
                      <a:endParaRPr lang="fr-F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indent="-342900">
                        <a:buAutoNum type="arabicPeriod"/>
                      </a:pPr>
                      <a:r>
                        <a:rPr lang="fr-FR" sz="1200" dirty="0"/>
                        <a:t>Atelier Zéro</a:t>
                      </a:r>
                      <a:r>
                        <a:rPr lang="fr-FR" sz="1200" baseline="0" dirty="0"/>
                        <a:t> Déchet 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fr-FR" sz="1200" baseline="0" dirty="0"/>
                        <a:t>Plateau Sportif (basketball ; football) </a:t>
                      </a:r>
                    </a:p>
                    <a:p>
                      <a:pPr marL="0" indent="0">
                        <a:buNone/>
                      </a:pPr>
                      <a:r>
                        <a:rPr lang="fr-FR" sz="1200" baseline="0" dirty="0"/>
                        <a:t>3. Atelier sur les droits des enfants (temps de paroles, mur d’expression, jeux </a:t>
                      </a:r>
                      <a:r>
                        <a:rPr lang="fr-FR" sz="1200" baseline="0" dirty="0" err="1"/>
                        <a:t>ect</a:t>
                      </a:r>
                      <a:r>
                        <a:rPr lang="fr-FR" sz="1200" baseline="0" dirty="0"/>
                        <a:t>.)</a:t>
                      </a:r>
                    </a:p>
                    <a:p>
                      <a:pPr marL="0" indent="0">
                        <a:buNone/>
                      </a:pPr>
                      <a:r>
                        <a:rPr lang="fr-FR" sz="1200" baseline="0" dirty="0"/>
                        <a:t>4. Jeux libres (jeux de société etc.)</a:t>
                      </a:r>
                    </a:p>
                    <a:p>
                      <a:pPr marL="0" indent="0">
                        <a:buNone/>
                      </a:pPr>
                      <a:r>
                        <a:rPr lang="fr-FR" sz="1200" baseline="0" dirty="0"/>
                        <a:t>5. Vote des repas  </a:t>
                      </a:r>
                    </a:p>
                    <a:p>
                      <a:endParaRPr lang="fr-F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indent="-342900">
                        <a:buAutoNum type="arabicPeriod"/>
                      </a:pPr>
                      <a:r>
                        <a:rPr lang="fr-FR" sz="1200" dirty="0"/>
                        <a:t>Atelier Zéro</a:t>
                      </a:r>
                      <a:r>
                        <a:rPr lang="fr-FR" sz="1200" baseline="0" dirty="0"/>
                        <a:t> Déchet 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fr-FR" sz="1200" baseline="0" dirty="0"/>
                        <a:t>Plateau Sportif (basketball , football)</a:t>
                      </a:r>
                    </a:p>
                    <a:p>
                      <a:pPr marL="0" indent="0">
                        <a:buNone/>
                      </a:pPr>
                      <a:r>
                        <a:rPr lang="fr-FR" sz="1200" baseline="0" dirty="0"/>
                        <a:t>3. Atelier sur les droits des enfants (temps de paroles, mur d’expression, challenge etc..) </a:t>
                      </a:r>
                    </a:p>
                    <a:p>
                      <a:pPr marL="0" indent="0">
                        <a:buNone/>
                      </a:pPr>
                      <a:r>
                        <a:rPr lang="fr-FR" sz="1200" baseline="0" dirty="0"/>
                        <a:t>4. Jeux libres (jeux de société etc.) </a:t>
                      </a:r>
                    </a:p>
                    <a:p>
                      <a:pPr marL="0" indent="0">
                        <a:buNone/>
                      </a:pPr>
                      <a:r>
                        <a:rPr lang="fr-FR" sz="1200" baseline="0" dirty="0"/>
                        <a:t>5. Vote des repas </a:t>
                      </a:r>
                    </a:p>
                    <a:p>
                      <a:endParaRPr lang="fr-FR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9838643"/>
                  </a:ext>
                </a:extLst>
              </a:tr>
              <a:tr h="2006506">
                <a:tc>
                  <a:txBody>
                    <a:bodyPr/>
                    <a:lstStyle/>
                    <a:p>
                      <a:pPr algn="ctr"/>
                      <a:endParaRPr lang="fr-FR" sz="1200" dirty="0"/>
                    </a:p>
                    <a:p>
                      <a:pPr algn="ctr"/>
                      <a:endParaRPr lang="fr-FR" sz="1200" dirty="0"/>
                    </a:p>
                    <a:p>
                      <a:pPr algn="ctr"/>
                      <a:r>
                        <a:rPr lang="fr-FR" sz="1200" dirty="0"/>
                        <a:t>Soir</a:t>
                      </a:r>
                      <a:r>
                        <a:rPr lang="fr-FR" sz="1200" baseline="0" dirty="0"/>
                        <a:t> </a:t>
                      </a:r>
                    </a:p>
                    <a:p>
                      <a:pPr algn="ctr"/>
                      <a:r>
                        <a:rPr lang="fr-FR" sz="1200" baseline="0" dirty="0"/>
                        <a:t>16h-18h30</a:t>
                      </a:r>
                      <a:endParaRPr lang="fr-F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indent="-342900">
                        <a:buAutoNum type="arabicPeriod"/>
                      </a:pPr>
                      <a:r>
                        <a:rPr lang="fr-FR" sz="1200" dirty="0"/>
                        <a:t>Jeux libres (jeux de société etc.) 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fr-FR" sz="1200" dirty="0"/>
                        <a:t>Préparation de « LA SEMAINE DES DROITS DES ENFANTS»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fr-FR" sz="1200" dirty="0"/>
                        <a:t>Plateau Sportif (balle au prisonnier 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fr-FR" sz="1200" dirty="0"/>
                        <a:t>Vide ton sac (temps de paroles) </a:t>
                      </a:r>
                    </a:p>
                    <a:p>
                      <a:pPr marL="342900" indent="-342900">
                        <a:buAutoNum type="arabicPeriod"/>
                      </a:pPr>
                      <a:endParaRPr lang="fr-F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indent="-342900">
                        <a:buAutoNum type="arabicPeriod"/>
                      </a:pPr>
                      <a:r>
                        <a:rPr lang="fr-FR" sz="1200" dirty="0"/>
                        <a:t>Jeux libres (jeux de société etc.) 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fr-FR" sz="1200" dirty="0"/>
                        <a:t>Préparation de « LA SEMAINE DES DROITS DES ENFNAT »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fr-FR" sz="1200" dirty="0"/>
                        <a:t>Médiathèque </a:t>
                      </a:r>
                    </a:p>
                    <a:p>
                      <a:pPr marL="342900" indent="-342900">
                        <a:buAutoNum type="arabicPeriod"/>
                      </a:pPr>
                      <a:endParaRPr lang="fr-F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28600" marR="0" lvl="0" indent="-22860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fr-FR" sz="1200" dirty="0"/>
                        <a:t>Jeux libres (jeux de société etc.)</a:t>
                      </a:r>
                    </a:p>
                    <a:p>
                      <a:pPr marL="228600" marR="0" lvl="0" indent="-22860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fr-FR" sz="1200" dirty="0"/>
                        <a:t>Atelier Couture </a:t>
                      </a:r>
                    </a:p>
                    <a:p>
                      <a:pPr marL="228600" marR="0" lvl="0" indent="-22860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fr-FR" sz="1200" dirty="0"/>
                        <a:t>Fabrication et création de jeux de société </a:t>
                      </a:r>
                    </a:p>
                    <a:p>
                      <a:pPr marL="228600" marR="0" lvl="0" indent="-22860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fr-FR" sz="1200" dirty="0"/>
                        <a:t>Médiathèque </a:t>
                      </a: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fr-FR" sz="1200" dirty="0"/>
                    </a:p>
                    <a:p>
                      <a:endParaRPr lang="fr-F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fr-FR" sz="1200" dirty="0"/>
                        <a:t>Festivité « Droits des Enfants » </a:t>
                      </a:r>
                    </a:p>
                    <a:p>
                      <a:pPr marL="0" indent="0">
                        <a:buNone/>
                      </a:pPr>
                      <a:r>
                        <a:rPr lang="fr-FR" sz="1200" dirty="0"/>
                        <a:t>*Maquillage pour enfants</a:t>
                      </a:r>
                    </a:p>
                    <a:p>
                      <a:pPr marL="0" indent="0">
                        <a:buNone/>
                      </a:pPr>
                      <a:r>
                        <a:rPr lang="fr-FR" sz="1200" dirty="0"/>
                        <a:t>*Danse </a:t>
                      </a:r>
                    </a:p>
                    <a:p>
                      <a:pPr marL="0" indent="0">
                        <a:buNone/>
                      </a:pPr>
                      <a:r>
                        <a:rPr lang="fr-FR" sz="1200" dirty="0"/>
                        <a:t>*Mur d’expression</a:t>
                      </a:r>
                    </a:p>
                    <a:p>
                      <a:endParaRPr lang="fr-FR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80951915"/>
                  </a:ext>
                </a:extLst>
              </a:tr>
            </a:tbl>
          </a:graphicData>
        </a:graphic>
      </p:graphicFrame>
      <p:sp>
        <p:nvSpPr>
          <p:cNvPr id="3" name="ZoneTexte 2"/>
          <p:cNvSpPr txBox="1"/>
          <p:nvPr/>
        </p:nvSpPr>
        <p:spPr>
          <a:xfrm>
            <a:off x="1521071" y="6581001"/>
            <a:ext cx="1178169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200" dirty="0"/>
              <a:t>En raison de situations imprévues (conditions météorologiques, absences de personnel etc.), des modifications sont susceptibles d’être apportées. </a:t>
            </a:r>
          </a:p>
        </p:txBody>
      </p:sp>
      <p:sp>
        <p:nvSpPr>
          <p:cNvPr id="4" name="ZoneTexte 3"/>
          <p:cNvSpPr txBox="1"/>
          <p:nvPr/>
        </p:nvSpPr>
        <p:spPr>
          <a:xfrm>
            <a:off x="4681426" y="157554"/>
            <a:ext cx="32897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dirty="0"/>
              <a:t>SITE ELEMENTAIRE </a:t>
            </a: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78669" y="2263466"/>
            <a:ext cx="167054" cy="185094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59265" y="2262101"/>
            <a:ext cx="167054" cy="185094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042493" y="2260737"/>
            <a:ext cx="167054" cy="185094"/>
          </a:xfrm>
          <a:prstGeom prst="rect">
            <a:avLst/>
          </a:prstGeo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F902144F-D49D-A8C7-A9C4-55A2AFECAC5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23388" y="2250042"/>
            <a:ext cx="167054" cy="1850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344790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4807928" y="184639"/>
            <a:ext cx="28501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dirty="0"/>
              <a:t>SITE MATERNEL </a:t>
            </a:r>
          </a:p>
        </p:txBody>
      </p:sp>
      <p:sp>
        <p:nvSpPr>
          <p:cNvPr id="3" name="ZoneTexte 2"/>
          <p:cNvSpPr txBox="1"/>
          <p:nvPr/>
        </p:nvSpPr>
        <p:spPr>
          <a:xfrm>
            <a:off x="1521071" y="6581001"/>
            <a:ext cx="1178169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200" dirty="0"/>
              <a:t>En raison de situations imprévues (conditions météorologiques, absences de personnel etc.), des modifications sont susceptibles d’être apportées. </a:t>
            </a:r>
          </a:p>
        </p:txBody>
      </p:sp>
      <p:graphicFrame>
        <p:nvGraphicFramePr>
          <p:cNvPr id="4" name="Tableau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28047975"/>
              </p:ext>
            </p:extLst>
          </p:nvPr>
        </p:nvGraphicFramePr>
        <p:xfrm>
          <a:off x="150812" y="853380"/>
          <a:ext cx="11890375" cy="482777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91018">
                  <a:extLst>
                    <a:ext uri="{9D8B030D-6E8A-4147-A177-3AD203B41FA5}">
                      <a16:colId xmlns:a16="http://schemas.microsoft.com/office/drawing/2014/main" val="2997506000"/>
                    </a:ext>
                  </a:extLst>
                </a:gridCol>
                <a:gridCol w="2911151">
                  <a:extLst>
                    <a:ext uri="{9D8B030D-6E8A-4147-A177-3AD203B41FA5}">
                      <a16:colId xmlns:a16="http://schemas.microsoft.com/office/drawing/2014/main" val="2705028191"/>
                    </a:ext>
                  </a:extLst>
                </a:gridCol>
                <a:gridCol w="2929812">
                  <a:extLst>
                    <a:ext uri="{9D8B030D-6E8A-4147-A177-3AD203B41FA5}">
                      <a16:colId xmlns:a16="http://schemas.microsoft.com/office/drawing/2014/main" val="456239668"/>
                    </a:ext>
                  </a:extLst>
                </a:gridCol>
                <a:gridCol w="2528596">
                  <a:extLst>
                    <a:ext uri="{9D8B030D-6E8A-4147-A177-3AD203B41FA5}">
                      <a16:colId xmlns:a16="http://schemas.microsoft.com/office/drawing/2014/main" val="3354924976"/>
                    </a:ext>
                  </a:extLst>
                </a:gridCol>
                <a:gridCol w="2529798">
                  <a:extLst>
                    <a:ext uri="{9D8B030D-6E8A-4147-A177-3AD203B41FA5}">
                      <a16:colId xmlns:a16="http://schemas.microsoft.com/office/drawing/2014/main" val="2227702134"/>
                    </a:ext>
                  </a:extLst>
                </a:gridCol>
              </a:tblGrid>
              <a:tr h="489296">
                <a:tc>
                  <a:txBody>
                    <a:bodyPr/>
                    <a:lstStyle/>
                    <a:p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200" dirty="0"/>
                        <a:t>Lundi 18</a:t>
                      </a:r>
                      <a:r>
                        <a:rPr lang="fr-FR" sz="1200" baseline="0" dirty="0"/>
                        <a:t> Novembre 2024</a:t>
                      </a:r>
                    </a:p>
                    <a:p>
                      <a:pPr algn="ctr"/>
                      <a:endParaRPr lang="fr-F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200" dirty="0"/>
                        <a:t>Mardi 19 Novembre</a:t>
                      </a:r>
                      <a:r>
                        <a:rPr lang="fr-FR" sz="1200" baseline="0" dirty="0"/>
                        <a:t> 2024</a:t>
                      </a:r>
                      <a:endParaRPr lang="fr-F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200" dirty="0"/>
                        <a:t>Jeudi 21 Novembre 2024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200" dirty="0"/>
                        <a:t>Vendredi 22 Novembre</a:t>
                      </a:r>
                      <a:r>
                        <a:rPr lang="fr-FR" sz="1200" baseline="0" dirty="0"/>
                        <a:t> 2024</a:t>
                      </a:r>
                      <a:endParaRPr lang="fr-FR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9140239"/>
                  </a:ext>
                </a:extLst>
              </a:tr>
              <a:tr h="1229522">
                <a:tc>
                  <a:txBody>
                    <a:bodyPr/>
                    <a:lstStyle/>
                    <a:p>
                      <a:pPr algn="ctr"/>
                      <a:r>
                        <a:rPr lang="fr-FR" dirty="0"/>
                        <a:t>Matin</a:t>
                      </a:r>
                    </a:p>
                    <a:p>
                      <a:pPr algn="ctr"/>
                      <a:r>
                        <a:rPr lang="fr-FR" dirty="0"/>
                        <a:t>6h45-8h25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indent="-342900">
                        <a:buAutoNum type="arabicPeriod"/>
                      </a:pPr>
                      <a:r>
                        <a:rPr lang="fr-FR" sz="1200" dirty="0"/>
                        <a:t>Espace</a:t>
                      </a:r>
                      <a:r>
                        <a:rPr lang="fr-FR" sz="1200" baseline="0" dirty="0"/>
                        <a:t> Lecture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fr-FR" sz="1200" baseline="0" dirty="0"/>
                        <a:t>Jeux libres (jeux de société etc.) 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fr-FR" sz="1200" baseline="0" dirty="0"/>
                        <a:t>Atelier artistique (diverses matières etc.) </a:t>
                      </a:r>
                      <a:endParaRPr lang="fr-F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indent="-342900">
                        <a:buAutoNum type="arabicPeriod"/>
                      </a:pPr>
                      <a:r>
                        <a:rPr lang="fr-FR" sz="1200" dirty="0"/>
                        <a:t>Espace</a:t>
                      </a:r>
                      <a:r>
                        <a:rPr lang="fr-FR" sz="1200" baseline="0" dirty="0"/>
                        <a:t> Lecture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fr-FR" sz="1200" baseline="0" dirty="0"/>
                        <a:t>Jeux libres (jeux de société etc.) 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fr-FR" sz="1200" baseline="0" dirty="0"/>
                        <a:t>Atelier artistique (diverses matières etc.) </a:t>
                      </a:r>
                      <a:endParaRPr lang="fr-FR" sz="1200" dirty="0"/>
                    </a:p>
                    <a:p>
                      <a:endParaRPr lang="fr-F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indent="-342900">
                        <a:buAutoNum type="arabicPeriod"/>
                      </a:pPr>
                      <a:r>
                        <a:rPr lang="fr-FR" sz="1100" dirty="0"/>
                        <a:t>Espace</a:t>
                      </a:r>
                      <a:r>
                        <a:rPr lang="fr-FR" sz="1100" baseline="0" dirty="0"/>
                        <a:t> Lecture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fr-FR" sz="1100" baseline="0" dirty="0"/>
                        <a:t>Jeux libres (jeux de société etc.) 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fr-FR" sz="1100" baseline="0" dirty="0"/>
                        <a:t>Atelier artistique (diverses matières etc.) </a:t>
                      </a:r>
                      <a:endParaRPr lang="fr-FR" sz="1100" dirty="0"/>
                    </a:p>
                    <a:p>
                      <a:pPr algn="ctr"/>
                      <a:endParaRPr lang="fr-FR" sz="11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indent="-342900">
                        <a:buAutoNum type="arabicPeriod"/>
                      </a:pPr>
                      <a:r>
                        <a:rPr lang="fr-FR" sz="1200" dirty="0"/>
                        <a:t>Espace</a:t>
                      </a:r>
                      <a:r>
                        <a:rPr lang="fr-FR" sz="1200" baseline="0" dirty="0"/>
                        <a:t> Lecture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fr-FR" sz="1200" baseline="0" dirty="0"/>
                        <a:t>Jeux libres (jeux de société etc.) 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fr-FR" sz="1200" baseline="0" dirty="0"/>
                        <a:t>Atelier artistique (diverses matières etc.) </a:t>
                      </a:r>
                      <a:endParaRPr lang="fr-FR" sz="1200" dirty="0"/>
                    </a:p>
                    <a:p>
                      <a:endParaRPr lang="fr-FR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92684228"/>
                  </a:ext>
                </a:extLst>
              </a:tr>
              <a:tr h="1091508">
                <a:tc>
                  <a:txBody>
                    <a:bodyPr/>
                    <a:lstStyle/>
                    <a:p>
                      <a:pPr algn="ctr"/>
                      <a:r>
                        <a:rPr lang="fr-FR" dirty="0"/>
                        <a:t>Midi</a:t>
                      </a:r>
                      <a:r>
                        <a:rPr lang="fr-FR" baseline="0" dirty="0"/>
                        <a:t> </a:t>
                      </a:r>
                    </a:p>
                    <a:p>
                      <a:pPr algn="ctr"/>
                      <a:r>
                        <a:rPr lang="fr-FR" baseline="0" dirty="0"/>
                        <a:t>12h05-13h25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fr-FR" sz="1400" dirty="0"/>
                        <a:t>1. Atelier Zéro</a:t>
                      </a:r>
                      <a:r>
                        <a:rPr lang="fr-FR" sz="1400" baseline="0" dirty="0"/>
                        <a:t> Déchet </a:t>
                      </a:r>
                    </a:p>
                    <a:p>
                      <a:pPr marL="0" indent="0">
                        <a:buNone/>
                      </a:pPr>
                      <a:r>
                        <a:rPr lang="fr-FR" sz="1400" baseline="0" dirty="0"/>
                        <a:t>2. Jeux libres (Vélo, balle etc.)</a:t>
                      </a:r>
                    </a:p>
                    <a:p>
                      <a:pPr marL="0" indent="0">
                        <a:buNone/>
                      </a:pPr>
                      <a:r>
                        <a:rPr lang="fr-FR" sz="1400" baseline="0" dirty="0"/>
                        <a:t>3. Jeux flash (ballon prisonnier, balle américaine etc.) </a:t>
                      </a:r>
                    </a:p>
                    <a:p>
                      <a:pPr marL="0" indent="0">
                        <a:buNone/>
                      </a:pPr>
                      <a:r>
                        <a:rPr lang="fr-FR" sz="1400" baseline="0" dirty="0"/>
                        <a:t>4. Ecoute musicale (comptines diverses etc.)  </a:t>
                      </a:r>
                    </a:p>
                    <a:p>
                      <a:pPr marL="0" indent="0">
                        <a:buNone/>
                      </a:pPr>
                      <a:endParaRPr lang="fr-FR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fr-FR" sz="1400" dirty="0"/>
                        <a:t>1. Atelier Zéro</a:t>
                      </a:r>
                      <a:r>
                        <a:rPr lang="fr-FR" sz="1400" baseline="0" dirty="0"/>
                        <a:t> Déchet </a:t>
                      </a:r>
                    </a:p>
                    <a:p>
                      <a:pPr marL="0" indent="0">
                        <a:buNone/>
                      </a:pPr>
                      <a:r>
                        <a:rPr lang="fr-FR" sz="1400" baseline="0" dirty="0"/>
                        <a:t>2. Jeux libres (Vélo, balle etc.)</a:t>
                      </a:r>
                    </a:p>
                    <a:p>
                      <a:pPr marL="0" indent="0">
                        <a:buNone/>
                      </a:pPr>
                      <a:r>
                        <a:rPr lang="fr-FR" sz="1400" baseline="0" dirty="0"/>
                        <a:t>3. Jeux flash (ballon prisonnier, balle américaine etc.) </a:t>
                      </a:r>
                    </a:p>
                    <a:p>
                      <a:pPr marL="0" indent="0">
                        <a:buNone/>
                      </a:pPr>
                      <a:r>
                        <a:rPr lang="fr-FR" sz="1400" baseline="0" dirty="0"/>
                        <a:t>4. Ecoute musicale (comptines diverses etc.)  </a:t>
                      </a:r>
                    </a:p>
                    <a:p>
                      <a:endParaRPr lang="fr-FR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fr-FR" sz="1400" dirty="0"/>
                        <a:t>1. Atelier Zéro</a:t>
                      </a:r>
                      <a:r>
                        <a:rPr lang="fr-FR" sz="1400" baseline="0" dirty="0"/>
                        <a:t> Déchet </a:t>
                      </a:r>
                    </a:p>
                    <a:p>
                      <a:pPr marL="0" indent="0">
                        <a:buNone/>
                      </a:pPr>
                      <a:r>
                        <a:rPr lang="fr-FR" sz="1400" baseline="0" dirty="0"/>
                        <a:t>2. Jeux libres (Vélo, balle etc.)</a:t>
                      </a:r>
                    </a:p>
                    <a:p>
                      <a:pPr marL="0" indent="0">
                        <a:buNone/>
                      </a:pPr>
                      <a:r>
                        <a:rPr lang="fr-FR" sz="1400" baseline="0" dirty="0"/>
                        <a:t>3. Jeux flash (ballon prisonnier, balle américaine etc.) </a:t>
                      </a:r>
                    </a:p>
                    <a:p>
                      <a:pPr marL="0" indent="0">
                        <a:buNone/>
                      </a:pPr>
                      <a:r>
                        <a:rPr lang="fr-FR" sz="1400" baseline="0" dirty="0"/>
                        <a:t>4. Ecoute musicale (comptines diverses etc.)  </a:t>
                      </a:r>
                    </a:p>
                    <a:p>
                      <a:pPr algn="ctr"/>
                      <a:endParaRPr lang="fr-FR" sz="11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fr-FR" sz="1400" dirty="0"/>
                        <a:t>1. Atelier Zéro</a:t>
                      </a:r>
                      <a:r>
                        <a:rPr lang="fr-FR" sz="1400" baseline="0" dirty="0"/>
                        <a:t> Déchet </a:t>
                      </a:r>
                    </a:p>
                    <a:p>
                      <a:pPr marL="0" indent="0">
                        <a:buNone/>
                      </a:pPr>
                      <a:r>
                        <a:rPr lang="fr-FR" sz="1400" baseline="0" dirty="0"/>
                        <a:t>2. Jeux libres (Vélo, balle etc.)</a:t>
                      </a:r>
                    </a:p>
                    <a:p>
                      <a:pPr marL="0" indent="0">
                        <a:buNone/>
                      </a:pPr>
                      <a:r>
                        <a:rPr lang="fr-FR" sz="1400" baseline="0" dirty="0"/>
                        <a:t>3. Jeux flash (ballon prisonnier, balle américaine etc.) </a:t>
                      </a:r>
                    </a:p>
                    <a:p>
                      <a:pPr marL="0" indent="0">
                        <a:buNone/>
                      </a:pPr>
                      <a:r>
                        <a:rPr lang="fr-FR" sz="1400" baseline="0" dirty="0"/>
                        <a:t>4. Ecoute musicale (comptines diverses etc.) 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9838643"/>
                  </a:ext>
                </a:extLst>
              </a:tr>
              <a:tr h="1091508">
                <a:tc>
                  <a:txBody>
                    <a:bodyPr/>
                    <a:lstStyle/>
                    <a:p>
                      <a:pPr algn="ctr"/>
                      <a:r>
                        <a:rPr lang="fr-FR" dirty="0"/>
                        <a:t>Soir</a:t>
                      </a:r>
                      <a:r>
                        <a:rPr lang="fr-FR" baseline="0" dirty="0"/>
                        <a:t> </a:t>
                      </a:r>
                    </a:p>
                    <a:p>
                      <a:pPr algn="ctr"/>
                      <a:r>
                        <a:rPr lang="fr-FR" baseline="0" dirty="0"/>
                        <a:t>16h05-18h30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indent="-342900">
                        <a:buAutoNum type="arabicPeriod"/>
                      </a:pPr>
                      <a:r>
                        <a:rPr lang="fr-FR" sz="1400" dirty="0"/>
                        <a:t>Espace sportif (ballon de </a:t>
                      </a:r>
                      <a:r>
                        <a:rPr lang="fr-FR" sz="1400" dirty="0" err="1"/>
                        <a:t>rudby</a:t>
                      </a:r>
                      <a:r>
                        <a:rPr lang="fr-FR" sz="1400" dirty="0"/>
                        <a:t> et football) 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fr-FR" sz="1400" dirty="0"/>
                        <a:t>Espace artistique (diverses matières etc.) 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fr-FR" sz="1400" dirty="0"/>
                        <a:t>Jeux libres (jeux de société etc.)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indent="-342900">
                        <a:buAutoNum type="arabicPeriod"/>
                      </a:pPr>
                      <a:r>
                        <a:rPr lang="fr-FR" sz="1400" dirty="0"/>
                        <a:t>Espace sportif (ballon de </a:t>
                      </a:r>
                      <a:r>
                        <a:rPr lang="fr-FR" sz="1400" dirty="0" err="1"/>
                        <a:t>rudby</a:t>
                      </a:r>
                      <a:r>
                        <a:rPr lang="fr-FR" sz="1400" dirty="0"/>
                        <a:t> et football) 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fr-FR" sz="1400" dirty="0"/>
                        <a:t>Espace artistique (diverses matières etc.) 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fr-FR" sz="1400" dirty="0"/>
                        <a:t>Jeux libres (jeux de société etc.) </a:t>
                      </a:r>
                    </a:p>
                    <a:p>
                      <a:endParaRPr lang="fr-FR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indent="-342900">
                        <a:buAutoNum type="arabicPeriod"/>
                      </a:pPr>
                      <a:r>
                        <a:rPr lang="fr-FR" sz="1400" dirty="0"/>
                        <a:t>Espace sportif (ballon de </a:t>
                      </a:r>
                      <a:r>
                        <a:rPr lang="fr-FR" sz="1400" dirty="0" err="1"/>
                        <a:t>rudby</a:t>
                      </a:r>
                      <a:r>
                        <a:rPr lang="fr-FR" sz="1400" dirty="0"/>
                        <a:t> et football) 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fr-FR" sz="1400" dirty="0"/>
                        <a:t>Espace artistique (diverses matières etc.) 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fr-FR" sz="1400" dirty="0"/>
                        <a:t>Jeux libres (jeux de société etc.) </a:t>
                      </a:r>
                    </a:p>
                    <a:p>
                      <a:pPr algn="ctr"/>
                      <a:endParaRPr lang="fr-FR" sz="1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fr-FR" sz="1400" dirty="0"/>
                        <a:t>Festivité Droits des Enfants </a:t>
                      </a:r>
                    </a:p>
                    <a:p>
                      <a:pPr marL="0" indent="0">
                        <a:buNone/>
                      </a:pPr>
                      <a:r>
                        <a:rPr lang="fr-FR" sz="1400" dirty="0"/>
                        <a:t>*Challenge tous vêtu de bleu</a:t>
                      </a:r>
                    </a:p>
                    <a:p>
                      <a:pPr marL="0" indent="0">
                        <a:buNone/>
                      </a:pPr>
                      <a:r>
                        <a:rPr lang="fr-FR" sz="1400" dirty="0"/>
                        <a:t>*Maquillage pour enfants</a:t>
                      </a:r>
                    </a:p>
                    <a:p>
                      <a:pPr marL="0" indent="0">
                        <a:buNone/>
                      </a:pPr>
                      <a:r>
                        <a:rPr lang="fr-FR" sz="1400" dirty="0"/>
                        <a:t>*Danse </a:t>
                      </a:r>
                    </a:p>
                    <a:p>
                      <a:pPr marL="0" indent="0">
                        <a:buNone/>
                      </a:pPr>
                      <a:r>
                        <a:rPr lang="fr-FR" sz="1400" dirty="0"/>
                        <a:t>*Mur d’expression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80951915"/>
                  </a:ext>
                </a:extLst>
              </a:tr>
            </a:tbl>
          </a:graphicData>
        </a:graphic>
      </p:graphicFrame>
      <p:pic>
        <p:nvPicPr>
          <p:cNvPr id="8" name="Imag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753057" y="2550192"/>
            <a:ext cx="167054" cy="185094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82989" y="2642739"/>
            <a:ext cx="167054" cy="185094"/>
          </a:xfrm>
          <a:prstGeom prst="rect">
            <a:avLst/>
          </a:prstGeom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53179" y="2640237"/>
            <a:ext cx="169312" cy="187596"/>
          </a:xfrm>
          <a:prstGeom prst="rect">
            <a:avLst/>
          </a:prstGeom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066AEB55-6508-D096-C498-73942B722E6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34496" y="2642739"/>
            <a:ext cx="167054" cy="1850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281285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éleste">
  <a:themeElements>
    <a:clrScheme name="Celestial">
      <a:dk1>
        <a:sysClr val="windowText" lastClr="000000"/>
      </a:dk1>
      <a:lt1>
        <a:sysClr val="window" lastClr="FFFFFF"/>
      </a:lt1>
      <a:dk2>
        <a:srgbClr val="18276C"/>
      </a:dk2>
      <a:lt2>
        <a:srgbClr val="EBEBEB"/>
      </a:lt2>
      <a:accent1>
        <a:srgbClr val="AC3EC1"/>
      </a:accent1>
      <a:accent2>
        <a:srgbClr val="477BD1"/>
      </a:accent2>
      <a:accent3>
        <a:srgbClr val="46B298"/>
      </a:accent3>
      <a:accent4>
        <a:srgbClr val="90BA4C"/>
      </a:accent4>
      <a:accent5>
        <a:srgbClr val="DD9D31"/>
      </a:accent5>
      <a:accent6>
        <a:srgbClr val="E25247"/>
      </a:accent6>
      <a:hlink>
        <a:srgbClr val="C573D2"/>
      </a:hlink>
      <a:folHlink>
        <a:srgbClr val="CCAEE8"/>
      </a:folHlink>
    </a:clrScheme>
    <a:fontScheme name="Celestial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elestial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82000"/>
                <a:alpha val="7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00000"/>
              </a:schemeClr>
            </a:gs>
            <a:gs pos="100000">
              <a:schemeClr val="phClr">
                <a:shade val="88000"/>
                <a:lumMod val="88000"/>
              </a:schemeClr>
            </a:gs>
          </a:gsLst>
          <a:lin ang="5400000" scaled="1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6000"/>
                <a:hueMod val="100000"/>
                <a:satMod val="180000"/>
                <a:lumMod val="110000"/>
              </a:schemeClr>
            </a:gs>
            <a:gs pos="100000">
              <a:schemeClr val="phClr">
                <a:shade val="96000"/>
                <a:satMod val="160000"/>
                <a:lumMod val="100000"/>
              </a:schemeClr>
            </a:gs>
          </a:gsLst>
          <a:lin ang="4740000" scaled="1"/>
        </a:gradFill>
        <a:blipFill>
          <a:blip xmlns:r="http://schemas.openxmlformats.org/officeDocument/2006/relationships" r:embed="rId1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elestial" id="{C4BB2A3D-0E93-4C5F-B0D2-9D3FCE089CC5}" vid="{42E5908D-19A2-46FD-89FA-638B126129E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TM03457452[[fn=Céleste]]</Template>
  <TotalTime>94</TotalTime>
  <Words>761</Words>
  <Application>Microsoft Office PowerPoint</Application>
  <PresentationFormat>Grand écran</PresentationFormat>
  <Paragraphs>126</Paragraphs>
  <Slides>3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Céleste</vt:lpstr>
      <vt:lpstr>Les Légendes d’hier, a aujourd'hui … 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Légendes d’hier a aujourd'hui</dc:title>
  <dc:creator>MAIRIE VDB</dc:creator>
  <cp:lastModifiedBy>Maire Villeneuve De Berg</cp:lastModifiedBy>
  <cp:revision>22</cp:revision>
  <dcterms:created xsi:type="dcterms:W3CDTF">2024-10-14T07:32:25Z</dcterms:created>
  <dcterms:modified xsi:type="dcterms:W3CDTF">2024-11-19T13:50:10Z</dcterms:modified>
</cp:coreProperties>
</file>