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5A36C-9E7B-266C-706D-3BBEECC669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547CAF-A750-32C0-F51E-4F612F9CAC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0B7BD1-4EFD-DA08-842B-A744F642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45AA13-22F0-9EA8-1AE2-6E1CFBF28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07BA7E-FC77-6FDF-2902-7A20173B6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271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89F13-A834-3E7E-C7F6-686A359E8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73A369-B1D0-09BB-C631-DD9A91EC8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4C0721-38BA-F001-06CA-B08F32B85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029D8E-8A8C-52A2-2AAC-0A0B8741E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705AD2-59CE-55FF-DA5F-D93ABECD8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375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036F9-BDF8-AC8F-6575-7E7A7FD48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AA0F07-8272-F26A-A245-4D6777E32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BFA793-CB45-B9B3-D248-33DC5AD72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A30412-09AF-8664-70DD-E4F6DAE6D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6A4358-62D6-7416-C267-E180C3438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882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139FF-F140-3FED-0666-109E35236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D8A7E0-CE5F-18CB-7771-863569D269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C9846D-5F67-9A40-5D09-A4E6EB8832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8F28E7-0F6D-C98B-020F-357F3D03A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FA86F9-6612-473A-2DFA-5D316EB26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9719ED-9705-80C8-BB0B-56DE4B371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0178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6B242D-06F1-3225-C564-08210E650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B3ABF2-A480-067D-E47F-3518E7135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56E141-F545-C203-6059-35B07CCC36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0C7FD8D-D2BB-2AB8-C221-5B1002F530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C65ABB4-7669-3EED-FA85-713745D259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B41302C-2127-BA0D-92EA-FE62D63B9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A8C432F-3615-C7B4-4528-3F258C943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14E8E18-D333-C42F-E431-64604F50F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031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DF46A6-A839-8A0C-DC7B-0B56C482C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9C5A132-F89F-E0D3-BB9C-C31AB781A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2331B1-1966-DF8D-4AE2-097541B01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040DED7-321B-3805-ABFA-B8773BB6D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6545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3AABEA-9070-C663-380E-905163D7A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159F28-73CF-F79E-96B6-44A29947A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C6C70B3-52A8-FA5C-A24F-099CB3244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11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0845C-9B41-989F-51A0-F6C155414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702630-AC5A-B7C7-5E1F-6B37C7308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504A60-EAC0-DFA8-034F-3FE38AB7EC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DDDD061-7441-6352-9E2C-45CAB3719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65D23D-607D-6AB1-DD88-07A605938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B6BE00-630A-DA42-01A2-26A0BF48C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084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69895-63D2-A724-E2C1-E65E1864C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B5CF226-415E-C342-5CC3-C4DD2B2584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5C97E4-0508-B9EC-1095-5A9C1FBA5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6E2AF7-8D9D-2BCD-07C0-6D5B91A3A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9A1C27-9D2C-876D-2AAE-F3328F733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4BC1F-7734-9910-C1C3-D3BD3539F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60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28679-F801-4BCA-BB04-EB1C08FB8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B0F552-8620-1988-811D-744561197F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643807-5145-FCA6-2981-0FA89FFC1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36D31F-AF04-3FC1-D7D2-A6B4671BC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5CDF89-2077-33FA-1EBA-35BED34A4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18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85B10D8-4CDD-0F00-C07D-518B8A52E6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7604949-2B6A-93C0-C69D-4DB871DBE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91C582-D0F4-CB7B-6DFD-911D8CE86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FA7779-AFB6-DFB8-9DCB-7CB012EF0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126F32-2384-63BC-5E80-A531904E6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46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F05C849-44A6-FD0C-EC53-53A9033A8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A2F319-D243-7F66-C88D-FC4B757E9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67566E-46AE-A53E-C523-BD2412167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1C75F6-E473-4907-A7C7-5BAEE1AA2819}" type="datetimeFigureOut">
              <a:rPr lang="fr-FR" smtClean="0"/>
              <a:t>19/11/2024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38429C-C029-DDC5-BE64-409D7E5421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CDEB64-60B8-58F1-3E7C-04B986D7E3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7CA525-CB66-4541-9428-7006485200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704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F29A9-AD55-B539-7A5E-1C7AF24301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007" y="738431"/>
            <a:ext cx="10785986" cy="1524001"/>
          </a:xfrm>
        </p:spPr>
        <p:txBody>
          <a:bodyPr>
            <a:normAutofit/>
          </a:bodyPr>
          <a:lstStyle/>
          <a:p>
            <a:r>
              <a:rPr lang="fr-FR" sz="6600" b="1" dirty="0">
                <a:solidFill>
                  <a:schemeClr val="accent4"/>
                </a:solidFill>
              </a:rPr>
              <a:t>Challenge </a:t>
            </a:r>
            <a:r>
              <a:rPr lang="fr-FR" sz="6600" b="1">
                <a:solidFill>
                  <a:schemeClr val="accent4"/>
                </a:solidFill>
              </a:rPr>
              <a:t>Tous vêtus </a:t>
            </a:r>
            <a:r>
              <a:rPr lang="fr-FR" sz="6600" b="1" dirty="0">
                <a:solidFill>
                  <a:schemeClr val="accent4"/>
                </a:solidFill>
              </a:rPr>
              <a:t>de bleu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9F4C7E-0964-83D0-74F8-A686860C4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9470" y="3094703"/>
            <a:ext cx="9144000" cy="2322871"/>
          </a:xfrm>
        </p:spPr>
        <p:txBody>
          <a:bodyPr>
            <a:normAutofit/>
          </a:bodyPr>
          <a:lstStyle/>
          <a:p>
            <a:r>
              <a:rPr lang="fr-FR" sz="4800" b="1" dirty="0"/>
              <a:t>Ce Vendredi 22 Novembre 2024</a:t>
            </a:r>
          </a:p>
          <a:p>
            <a:endParaRPr lang="fr-FR" sz="4400" b="1" dirty="0"/>
          </a:p>
          <a:p>
            <a:r>
              <a:rPr lang="fr-FR" b="1" dirty="0"/>
              <a:t>Soutenons Les Droits des Enfants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CB9EA7-DE7F-DAC7-AD30-7D5C981B0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785" y="5744714"/>
            <a:ext cx="102843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29935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15</Words>
  <Application>Microsoft Office PowerPoint</Application>
  <PresentationFormat>Grand écran</PresentationFormat>
  <Paragraphs>4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Thème Office</vt:lpstr>
      <vt:lpstr>Challenge Tous vêtus de bleu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Maire Villeneuve De Berg</dc:creator>
  <cp:lastModifiedBy>Maire Villeneuve De Berg</cp:lastModifiedBy>
  <cp:revision>4</cp:revision>
  <cp:lastPrinted>2024-11-19T13:52:10Z</cp:lastPrinted>
  <dcterms:created xsi:type="dcterms:W3CDTF">2024-11-19T13:29:45Z</dcterms:created>
  <dcterms:modified xsi:type="dcterms:W3CDTF">2024-11-19T15:11:52Z</dcterms:modified>
</cp:coreProperties>
</file>