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9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7AA81E-198B-453F-11E2-C38A8DFB33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7DFE1B-92EB-F04E-49EE-66AF3E1CC2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409DA8-FAF4-C224-857C-0A4BB43A2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259C47-C065-8DBF-19BD-ADD87C0C8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C6CB32-78DA-E736-8FAE-673BE5739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596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6AFD5-4700-35C0-DEC9-97D4E5EDF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3B73EA6-3131-79DC-F1D7-4CCEB90D5F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7713BF-59AF-F7AF-2AA1-DDF36C75F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589428-E013-EBCA-C8AA-F855CDEC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83163F-C8FF-2519-18BC-F71A3821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414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F34EA4-E278-E21C-2E26-2B16D5064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E69465-CDD5-B231-BFAE-CAB256301F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5644A0-D4F3-DE8F-AADD-25BFA307A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FD1282-BA35-4E5B-253A-D26DCF281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DC20DD-794E-7F29-5C28-D51A00F61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7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2791E-8A22-9078-6BEC-5AF70FED3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135FA05-9FBA-D284-F802-6E381D0D8F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BB5162F-2850-B93C-43E5-225FABF882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967CEE-345E-76FE-14E4-88E55F336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D03FF6-4E2F-C8C6-120E-7A6E15614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43D879-4AB6-0703-BC33-8A5A4475E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376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F77CD1-1C6A-E556-776A-5E11B59B5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71B8C2-3E5C-B393-6FD9-6ED0DFFD3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5A86539-6E9D-AADC-2E01-359D0A6BD2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5B34E1E-8C7F-289A-3F27-EDA1ECBCE8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FDE30B0-E917-7895-4EDC-F400BBD663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5F8491D-76AF-4809-0780-7594FF12B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592633D-6EF0-88A7-98E2-88F9295E2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96A2E23-99CF-D37F-18D8-299CB5087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154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CEC592-5298-70C4-108B-9F0CC8B68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70984A6-AF6E-D13C-B72E-170AF82D1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6BE441D-1B4A-C0FB-A524-7E434BE4E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C723385-9174-080A-E112-A504C5E50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53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9B76417-324A-B105-0B30-AEAE31F71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3414CAF-4AEF-F0D5-42B8-5C2B0E7DF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203B844-D988-19F0-B831-14CC49E0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115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E4E1FF-80D7-F6F9-2D30-0EEF34D3D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62A3DB-A253-71DB-9213-68C13B8E6B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F59978-F456-3E7E-20E9-FC3E680DA9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1EDB60-CB82-2DE8-9A7E-04526C1BD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36D636-5E15-3983-C4F8-89D4FF27E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38865A-97C8-BD37-A70F-926A90464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23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E0E13-2654-12B7-5553-D2000D28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EBC76A1-D4FE-8CAA-40C9-290B942C6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0DBFB72-D4D9-E935-8CDC-F8B9030A1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D79CE2A-FBA1-CBEB-6BE3-B47013FBC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F8910F-CA1D-EDA9-909C-938782932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FC1FEB-EB6B-F0C2-1F17-AC7A801A0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5592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98B86-6C1E-2DA0-BE9B-A7C40BEC4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6C478F-76EC-6956-5E8B-3A100EE01E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4BECBA-7DC0-DCE7-81A6-C84000568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94C58D-4C54-CC67-7B7A-42CEF131A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7958E4-1D52-A563-65C0-95EA04435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298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1F274ED-B523-D85A-B222-0C13501DA1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BE49498-0F4E-BFDB-AA29-28220AA14D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DC4D4A-BEBC-4ED2-6E63-6179EFF82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618D8F-86DE-AB30-356D-22D969018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91EBD7-A758-4949-3764-2AA96D3D5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33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D9C834D-01A1-1444-A907-880480141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296160-876B-619D-2C57-BDFA90CBF0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2890CF-52CB-E33F-FA34-1A343949EA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2ADF95-608B-4DFA-9C2D-922BE2A564FC}" type="datetimeFigureOut">
              <a:rPr lang="fr-FR" smtClean="0"/>
              <a:t>12/12/2024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5F9511-BDFD-A650-A104-41E6E2F302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A73BE4-6993-EABA-CFAB-63823CD563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E7C1CB-00EE-46DE-9C89-3B94E235EE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711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BFCBB2-605B-A1B2-7A3C-0E8833F0E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0720" y="678426"/>
            <a:ext cx="7520796" cy="1536615"/>
          </a:xfrm>
        </p:spPr>
        <p:txBody>
          <a:bodyPr/>
          <a:lstStyle/>
          <a:p>
            <a:r>
              <a:rPr lang="fr-FR" sz="8800" dirty="0"/>
              <a:t>C</a:t>
            </a:r>
            <a:r>
              <a:rPr lang="fr-FR" dirty="0"/>
              <a:t>afé Parents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00E9A61-FACF-CFFE-1D89-5D0FE58A7F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974797"/>
          </a:xfrm>
        </p:spPr>
        <p:txBody>
          <a:bodyPr>
            <a:normAutofit/>
          </a:bodyPr>
          <a:lstStyle/>
          <a:p>
            <a:r>
              <a:rPr lang="fr-FR" sz="2800" b="1" dirty="0"/>
              <a:t>Site Elémentaire : Mardi 17 Décembre 2024 (16h -17h) </a:t>
            </a:r>
          </a:p>
          <a:p>
            <a:endParaRPr lang="fr-FR" sz="2800" b="1" dirty="0"/>
          </a:p>
          <a:p>
            <a:r>
              <a:rPr lang="fr-FR" sz="2800" b="1" dirty="0"/>
              <a:t>Site Maternel : Jeudi 19 Décembre 2024 (7h45-9h15</a:t>
            </a:r>
            <a:r>
              <a:rPr lang="fr-FR" dirty="0"/>
              <a:t>)</a:t>
            </a:r>
          </a:p>
        </p:txBody>
      </p:sp>
      <p:pic>
        <p:nvPicPr>
          <p:cNvPr id="1026" name="Picture 2" descr="Lexique autour du goût du café">
            <a:extLst>
              <a:ext uri="{FF2B5EF4-FFF2-40B4-BE49-F238E27FC236}">
                <a16:creationId xmlns:a16="http://schemas.microsoft.com/office/drawing/2014/main" id="{6FC6C0AA-A99E-5B1E-4278-1A2006E93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50" y="108803"/>
            <a:ext cx="3446831" cy="290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c 3">
            <a:extLst>
              <a:ext uri="{FF2B5EF4-FFF2-40B4-BE49-F238E27FC236}">
                <a16:creationId xmlns:a16="http://schemas.microsoft.com/office/drawing/2014/main" id="{75EF4826-CAEF-3BAA-EEE9-98B08E20162B}"/>
              </a:ext>
            </a:extLst>
          </p:cNvPr>
          <p:cNvSpPr/>
          <p:nvPr/>
        </p:nvSpPr>
        <p:spPr>
          <a:xfrm>
            <a:off x="7957385" y="108803"/>
            <a:ext cx="4106795" cy="5127523"/>
          </a:xfrm>
          <a:prstGeom prst="arc">
            <a:avLst/>
          </a:prstGeom>
          <a:solidFill>
            <a:schemeClr val="accent2"/>
          </a:solidFill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c 4">
            <a:extLst>
              <a:ext uri="{FF2B5EF4-FFF2-40B4-BE49-F238E27FC236}">
                <a16:creationId xmlns:a16="http://schemas.microsoft.com/office/drawing/2014/main" id="{86D0917A-E458-2F09-8EB1-899ED0042307}"/>
              </a:ext>
            </a:extLst>
          </p:cNvPr>
          <p:cNvSpPr/>
          <p:nvPr/>
        </p:nvSpPr>
        <p:spPr>
          <a:xfrm>
            <a:off x="-1632879" y="5191432"/>
            <a:ext cx="4031950" cy="2716683"/>
          </a:xfrm>
          <a:prstGeom prst="arc">
            <a:avLst/>
          </a:prstGeom>
          <a:solidFill>
            <a:schemeClr val="accent2"/>
          </a:solidFill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Une image contenant Police, texte, Graphique, graphisme&#10;&#10;Description générée automatiquement">
            <a:extLst>
              <a:ext uri="{FF2B5EF4-FFF2-40B4-BE49-F238E27FC236}">
                <a16:creationId xmlns:a16="http://schemas.microsoft.com/office/drawing/2014/main" id="{B395DDA0-E71D-EFAD-1F3F-3E82D3933B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824" y="5732830"/>
            <a:ext cx="1508221" cy="108473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826663B-A725-EED6-B46F-67D9E81AA5F4}"/>
              </a:ext>
            </a:extLst>
          </p:cNvPr>
          <p:cNvSpPr txBox="1"/>
          <p:nvPr/>
        </p:nvSpPr>
        <p:spPr>
          <a:xfrm>
            <a:off x="3482398" y="6275195"/>
            <a:ext cx="67884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Accueil périscolaire municipal </a:t>
            </a:r>
            <a:r>
              <a:rPr lang="fr-FR" sz="2000" b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C.Pradal</a:t>
            </a:r>
            <a:r>
              <a:rPr lang="fr-FR" sz="20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24520673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30</Words>
  <Application>Microsoft Office PowerPoint</Application>
  <PresentationFormat>Grand écran</PresentationFormat>
  <Paragraphs>5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Thème Office</vt:lpstr>
      <vt:lpstr>Café Parents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Maire Villeneuve De Berg</dc:creator>
  <cp:lastModifiedBy>Maire Villeneuve De Berg</cp:lastModifiedBy>
  <cp:revision>2</cp:revision>
  <cp:lastPrinted>2024-12-12T07:56:23Z</cp:lastPrinted>
  <dcterms:created xsi:type="dcterms:W3CDTF">2024-12-12T06:50:33Z</dcterms:created>
  <dcterms:modified xsi:type="dcterms:W3CDTF">2024-12-12T07:57:46Z</dcterms:modified>
</cp:coreProperties>
</file>