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9" r:id="rId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14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E1B755-D5AE-4C6F-823F-D94BC9FA880E}" v="13" dt="2025-02-18T15:08:11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25" autoAdjust="0"/>
  </p:normalViewPr>
  <p:slideViewPr>
    <p:cSldViewPr snapToGrid="0">
      <p:cViewPr varScale="1">
        <p:scale>
          <a:sx n="104" d="100"/>
          <a:sy n="104" d="100"/>
        </p:scale>
        <p:origin x="87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1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>
            <a:extLst>
              <a:ext uri="{FF2B5EF4-FFF2-40B4-BE49-F238E27FC236}">
                <a16:creationId xmlns:a16="http://schemas.microsoft.com/office/drawing/2014/main" id="{DA47A63F-9D06-479D-A04D-717692D432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1F70DC-6EDE-457C-B55A-39AC7DE41A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A1EFF07-B5E2-443F-9F2C-CD82912C5BC5}" type="datetime1">
              <a:rPr lang="fr-FR" smtClean="0"/>
              <a:t>18/02/2025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6987CF-42F5-4BB0-AD0D-1D64C359446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368FB4-296C-4F8C-BFA3-D7C3AD617B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F555657-0A12-495F-9FFA-D8F7554E7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4322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013849-34E9-4E79-B289-A2572787FD62}" type="datetime1">
              <a:rPr lang="fr-FR" smtClean="0"/>
              <a:pPr/>
              <a:t>18/02/2025</a:t>
            </a:fld>
            <a:endParaRPr lang="fr-FR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2780FBB-F712-42E7-8C2F-226D98798B3F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671535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2780FBB-F712-42E7-8C2F-226D98798B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074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2780FBB-F712-42E7-8C2F-226D98798B3F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81180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 10">
            <a:extLst>
              <a:ext uri="{FF2B5EF4-FFF2-40B4-BE49-F238E27FC236}">
                <a16:creationId xmlns:a16="http://schemas.microsoft.com/office/drawing/2014/main" id="{B3FB0C32-F044-4939-92E4-8BA39B7A39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50" y="-66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2" name="Rectangle 11">
            <a:extLst>
              <a:ext uri="{FF2B5EF4-FFF2-40B4-BE49-F238E27FC236}">
                <a16:creationId xmlns:a16="http://schemas.microsoft.com/office/drawing/2014/main" id="{6584BE8A-3E34-4967-9E7C-13EC8F6A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50" y="-663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3" name="Rectangle 12">
            <a:extLst>
              <a:ext uri="{FF2B5EF4-FFF2-40B4-BE49-F238E27FC236}">
                <a16:creationId xmlns:a16="http://schemas.microsoft.com/office/drawing/2014/main" id="{99BFF676-EC35-4FFD-8894-CA4F28307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50" y="0"/>
            <a:ext cx="12188952" cy="68580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4" name="Ovale 13">
            <a:extLst>
              <a:ext uri="{FF2B5EF4-FFF2-40B4-BE49-F238E27FC236}">
                <a16:creationId xmlns:a16="http://schemas.microsoft.com/office/drawing/2014/main" id="{32DA1557-E095-4C82-B659-3AF550080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2746250" y="-663"/>
            <a:ext cx="6857999" cy="6857998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9F34E5EF-94D7-4AE0-BDD1-81A3ECDE61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77040" y="1193411"/>
            <a:ext cx="5589934" cy="5737916"/>
          </a:xfrm>
          <a:prstGeom prst="ellipse">
            <a:avLst/>
          </a:prstGeom>
          <a:gradFill>
            <a:gsLst>
              <a:gs pos="0">
                <a:schemeClr val="accent1">
                  <a:alpha val="40000"/>
                </a:schemeClr>
              </a:gs>
              <a:gs pos="100000">
                <a:schemeClr val="accent5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95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6" name="Ovale 15">
            <a:extLst>
              <a:ext uri="{FF2B5EF4-FFF2-40B4-BE49-F238E27FC236}">
                <a16:creationId xmlns:a16="http://schemas.microsoft.com/office/drawing/2014/main" id="{D829E57E-3199-4AAA-B2D5-F93264FDA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6442672" y="193606"/>
            <a:ext cx="5760743" cy="5737917"/>
          </a:xfrm>
          <a:prstGeom prst="ellipse">
            <a:avLst/>
          </a:prstGeo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5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1003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pic>
        <p:nvPicPr>
          <p:cNvPr id="17" name="Image 16" descr="Balise=Photo de client&#10;Rogner=1&#10;Aligner=N/A">
            <a:extLst>
              <a:ext uri="{FF2B5EF4-FFF2-40B4-BE49-F238E27FC236}">
                <a16:creationId xmlns:a16="http://schemas.microsoft.com/office/drawing/2014/main" id="{8A791822-0971-4E61-A5E4-9AAD258F58E3}"/>
              </a:ext>
            </a:extLst>
          </p:cNvPr>
          <p:cNvPicPr>
            <a:picLocks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-663"/>
            <a:ext cx="12188952" cy="6858000"/>
          </a:xfrm>
          <a:prstGeom prst="rect">
            <a:avLst/>
          </a:prstGeom>
        </p:spPr>
      </p:pic>
      <p:sp>
        <p:nvSpPr>
          <p:cNvPr id="18" name="Titre 1">
            <a:extLst>
              <a:ext uri="{FF2B5EF4-FFF2-40B4-BE49-F238E27FC236}">
                <a16:creationId xmlns:a16="http://schemas.microsoft.com/office/drawing/2014/main" id="{B86D7D99-F789-4EDA-861D-B6B994F05F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50" y="1121700"/>
            <a:ext cx="9144000" cy="2387600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mbria" panose="02040503050406030204" pitchFamily="18" charset="0"/>
                <a:cs typeface="Sabon Next LT" panose="020B0502040204020203" pitchFamily="2" charset="0"/>
              </a:rPr>
              <a:t>Modifiez le style du titre</a:t>
            </a:r>
          </a:p>
        </p:txBody>
      </p:sp>
      <p:sp>
        <p:nvSpPr>
          <p:cNvPr id="20" name="Espace réservé du texte 12">
            <a:extLst>
              <a:ext uri="{FF2B5EF4-FFF2-40B4-BE49-F238E27FC236}">
                <a16:creationId xmlns:a16="http://schemas.microsoft.com/office/drawing/2014/main" id="{2B39487B-EA73-4D7B-93AA-D63B49F4DA7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27050" y="3600450"/>
            <a:ext cx="9144000" cy="2451100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pPr lvl="0" rtl="0"/>
            <a:r>
              <a:rPr lang="fr-FR" noProof="0"/>
              <a:t>Modifiez les styles du texte</a:t>
            </a:r>
          </a:p>
        </p:txBody>
      </p:sp>
    </p:spTree>
    <p:extLst>
      <p:ext uri="{BB962C8B-B14F-4D97-AF65-F5344CB8AC3E}">
        <p14:creationId xmlns:p14="http://schemas.microsoft.com/office/powerpoint/2010/main" val="1155544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dre du j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3F98AFCE-98D2-46C5-82A8-E45659B176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2" name="Cadre 11">
            <a:extLst>
              <a:ext uri="{FF2B5EF4-FFF2-40B4-BE49-F238E27FC236}">
                <a16:creationId xmlns:a16="http://schemas.microsoft.com/office/drawing/2014/main" id="{F69999FB-8585-40F0-990C-6A0BAD1C80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2768738E-7449-46C1-B7D3-844FE2BA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399"/>
            <a:ext cx="5992550" cy="2827422"/>
          </a:xfrm>
        </p:spPr>
        <p:txBody>
          <a:bodyPr rtlCol="0" anchor="t">
            <a:normAutofit/>
          </a:bodyPr>
          <a:lstStyle/>
          <a:p>
            <a:pPr rtl="0"/>
            <a:r>
              <a:rPr lang="fr-FR" sz="4400" noProof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Modifiez le style du titre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B0FF04F9-E792-4C19-9FD5-44800CEB2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6085" y="914400"/>
            <a:ext cx="4377714" cy="2827422"/>
          </a:xfrm>
        </p:spPr>
        <p:txBody>
          <a:bodyPr rtlCol="0" anchor="t">
            <a:normAutofit/>
          </a:bodyPr>
          <a:lstStyle>
            <a:lvl1pPr marL="0" indent="0">
              <a:buNone/>
              <a:defRPr sz="2800"/>
            </a:lvl1pPr>
          </a:lstStyle>
          <a:p>
            <a:pPr marL="228600" lvl="0" indent="-228600" rtl="0"/>
            <a:r>
              <a:rPr lang="fr-FR" sz="1800" noProof="0">
                <a:solidFill>
                  <a:schemeClr val="tx2">
                    <a:alpha val="60000"/>
                  </a:schemeClr>
                </a:solidFill>
              </a:rPr>
              <a:t>Cliquez pour modifier les styles du texte du masque</a:t>
            </a:r>
          </a:p>
        </p:txBody>
      </p:sp>
      <p:sp>
        <p:nvSpPr>
          <p:cNvPr id="14" name="Espace réservé d’image 13">
            <a:extLst>
              <a:ext uri="{FF2B5EF4-FFF2-40B4-BE49-F238E27FC236}">
                <a16:creationId xmlns:a16="http://schemas.microsoft.com/office/drawing/2014/main" id="{5F2F9DF6-DFB9-44A8-B629-57F58893AD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538" y="4059936"/>
            <a:ext cx="2807208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5" name="Espace réservé d’image 13">
            <a:extLst>
              <a:ext uri="{FF2B5EF4-FFF2-40B4-BE49-F238E27FC236}">
                <a16:creationId xmlns:a16="http://schemas.microsoft.com/office/drawing/2014/main" id="{927BC207-43FE-4B6A-AEBE-875B69CF976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91840" y="4059936"/>
            <a:ext cx="2807208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6" name="Espace réservé d’image 13">
            <a:extLst>
              <a:ext uri="{FF2B5EF4-FFF2-40B4-BE49-F238E27FC236}">
                <a16:creationId xmlns:a16="http://schemas.microsoft.com/office/drawing/2014/main" id="{EBBF5499-9A70-4846-B98E-316EC17F9FC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9048" y="4059936"/>
            <a:ext cx="2807208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7" name="Espace réservé d’image 13">
            <a:extLst>
              <a:ext uri="{FF2B5EF4-FFF2-40B4-BE49-F238E27FC236}">
                <a16:creationId xmlns:a16="http://schemas.microsoft.com/office/drawing/2014/main" id="{C7A79F30-D473-48F6-9AC2-286C7B70F3E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06256" y="4059936"/>
            <a:ext cx="2807208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09914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re 1">
            <a:extLst>
              <a:ext uri="{FF2B5EF4-FFF2-40B4-BE49-F238E27FC236}">
                <a16:creationId xmlns:a16="http://schemas.microsoft.com/office/drawing/2014/main" id="{B910AFBC-7932-43F4-ABEA-C89B26986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857251"/>
            <a:ext cx="5914937" cy="2076450"/>
          </a:xfrm>
        </p:spPr>
        <p:txBody>
          <a:bodyPr rtlCol="0" anchor="b">
            <a:normAutofit/>
          </a:bodyPr>
          <a:lstStyle/>
          <a:p>
            <a:pPr rtl="0"/>
            <a:r>
              <a:rPr lang="fr-FR" sz="4400" noProof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Modifiez le style du titre</a:t>
            </a:r>
          </a:p>
        </p:txBody>
      </p:sp>
      <p:sp>
        <p:nvSpPr>
          <p:cNvPr id="17" name="Espace réservé du contenu 2">
            <a:extLst>
              <a:ext uri="{FF2B5EF4-FFF2-40B4-BE49-F238E27FC236}">
                <a16:creationId xmlns:a16="http://schemas.microsoft.com/office/drawing/2014/main" id="{1178A42D-5ED2-4AB6-BE4B-410907432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190875"/>
            <a:ext cx="5914938" cy="2986087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2000"/>
            </a:lvl1pPr>
          </a:lstStyle>
          <a:p>
            <a:pPr marL="228600" lvl="0" indent="-228600" rtl="0"/>
            <a:r>
              <a:rPr lang="fr-FR" sz="1800" noProof="0">
                <a:solidFill>
                  <a:schemeClr val="tx2">
                    <a:alpha val="60000"/>
                  </a:schemeClr>
                </a:solidFill>
              </a:rPr>
              <a:t>Cliquez pour modifier les styles du texte du masque</a:t>
            </a:r>
          </a:p>
        </p:txBody>
      </p:sp>
      <p:sp>
        <p:nvSpPr>
          <p:cNvPr id="29" name="Espace réservé de la date 1">
            <a:extLst>
              <a:ext uri="{FF2B5EF4-FFF2-40B4-BE49-F238E27FC236}">
                <a16:creationId xmlns:a16="http://schemas.microsoft.com/office/drawing/2014/main" id="{4D9A7D07-2BA3-438D-972B-EA578370D5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29375"/>
            <a:ext cx="2743200" cy="365125"/>
          </a:xfrm>
        </p:spPr>
        <p:txBody>
          <a:bodyPr rtlCol="0"/>
          <a:lstStyle>
            <a:lvl1pPr>
              <a:defRPr>
                <a:solidFill>
                  <a:schemeClr val="tx2">
                    <a:alpha val="60000"/>
                  </a:schemeClr>
                </a:solidFill>
              </a:defRPr>
            </a:lvl1pPr>
          </a:lstStyle>
          <a:p>
            <a:pPr rtl="0"/>
            <a:r>
              <a:rPr lang="fr-FR" noProof="0"/>
              <a:t>1/3/20XX</a:t>
            </a:r>
          </a:p>
        </p:txBody>
      </p:sp>
      <p:sp>
        <p:nvSpPr>
          <p:cNvPr id="24" name="Espace réservé d’image 23">
            <a:extLst>
              <a:ext uri="{FF2B5EF4-FFF2-40B4-BE49-F238E27FC236}">
                <a16:creationId xmlns:a16="http://schemas.microsoft.com/office/drawing/2014/main" id="{C8720583-BC84-48EB-85BC-AE71214A30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89520" y="0"/>
            <a:ext cx="4599432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25" name="Espace réservé d’image 23">
            <a:extLst>
              <a:ext uri="{FF2B5EF4-FFF2-40B4-BE49-F238E27FC236}">
                <a16:creationId xmlns:a16="http://schemas.microsoft.com/office/drawing/2014/main" id="{C3F0A5CD-C47A-4CDF-BE99-75F3A81B18F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89520" y="2286000"/>
            <a:ext cx="4599432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26" name="Espace réservé d’image 23">
            <a:extLst>
              <a:ext uri="{FF2B5EF4-FFF2-40B4-BE49-F238E27FC236}">
                <a16:creationId xmlns:a16="http://schemas.microsoft.com/office/drawing/2014/main" id="{7329454B-9275-4E86-B32E-91C0DB62AA7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89520" y="4572000"/>
            <a:ext cx="4599432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30" name="Espace réservé du pied de page 2">
            <a:extLst>
              <a:ext uri="{FF2B5EF4-FFF2-40B4-BE49-F238E27FC236}">
                <a16:creationId xmlns:a16="http://schemas.microsoft.com/office/drawing/2014/main" id="{21E9E1BF-D594-4F96-8DBE-5A8DD51D3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29375"/>
            <a:ext cx="4114800" cy="365125"/>
          </a:xfrm>
        </p:spPr>
        <p:txBody>
          <a:bodyPr rtlCol="0"/>
          <a:lstStyle>
            <a:lvl1pPr algn="l">
              <a:defRPr>
                <a:solidFill>
                  <a:schemeClr val="tx2">
                    <a:alpha val="60000"/>
                  </a:schemeClr>
                </a:solidFill>
              </a:defRPr>
            </a:lvl1pPr>
          </a:lstStyle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31" name="Espace réservé du numéro de diapositive 3">
            <a:extLst>
              <a:ext uri="{FF2B5EF4-FFF2-40B4-BE49-F238E27FC236}">
                <a16:creationId xmlns:a16="http://schemas.microsoft.com/office/drawing/2014/main" id="{C30FDEF8-F3F3-42D5-9EE1-EDDF18B35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29375"/>
            <a:ext cx="2743200" cy="365125"/>
          </a:xfrm>
        </p:spPr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91792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aut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BE04ED02-B678-4D1E-BEDA-7E28F9038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77" y="9278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E2C5A2-B8B2-47C5-8E1B-3A97E2C9B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2325" y="9278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FD8455-A2E1-40B3-B6C4-36070AF58F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 useBgFill="1">
        <p:nvSpPr>
          <p:cNvPr id="8" name="Forme libre : Forme 7">
            <a:extLst>
              <a:ext uri="{FF2B5EF4-FFF2-40B4-BE49-F238E27FC236}">
                <a16:creationId xmlns:a16="http://schemas.microsoft.com/office/drawing/2014/main" id="{0F53BE70-C6B1-407C-9333-7251BDC77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3186" y="9279"/>
            <a:ext cx="5770017" cy="2411171"/>
          </a:xfrm>
          <a:custGeom>
            <a:avLst/>
            <a:gdLst>
              <a:gd name="connsiteX0" fmla="*/ 0 w 5770017"/>
              <a:gd name="connsiteY0" fmla="*/ 0 h 2411171"/>
              <a:gd name="connsiteX1" fmla="*/ 5770017 w 5770017"/>
              <a:gd name="connsiteY1" fmla="*/ 0 h 2411171"/>
              <a:gd name="connsiteX2" fmla="*/ 5715824 w 5770017"/>
              <a:gd name="connsiteY2" fmla="*/ 124746 h 2411171"/>
              <a:gd name="connsiteX3" fmla="*/ 4925072 w 5770017"/>
              <a:gd name="connsiteY3" fmla="*/ 1254414 h 2411171"/>
              <a:gd name="connsiteX4" fmla="*/ 125602 w 5770017"/>
              <a:gd name="connsiteY4" fmla="*/ 1864423 h 2411171"/>
              <a:gd name="connsiteX5" fmla="*/ 0 w 5770017"/>
              <a:gd name="connsiteY5" fmla="*/ 1785927 h 241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70017" h="2411171">
                <a:moveTo>
                  <a:pt x="0" y="0"/>
                </a:moveTo>
                <a:lnTo>
                  <a:pt x="5770017" y="0"/>
                </a:lnTo>
                <a:lnTo>
                  <a:pt x="5715824" y="124746"/>
                </a:lnTo>
                <a:cubicBezTo>
                  <a:pt x="5526044" y="533784"/>
                  <a:pt x="5262460" y="917027"/>
                  <a:pt x="4925072" y="1254414"/>
                </a:cubicBezTo>
                <a:cubicBezTo>
                  <a:pt x="3623720" y="2555767"/>
                  <a:pt x="1640148" y="2759102"/>
                  <a:pt x="125602" y="1864423"/>
                </a:cubicBezTo>
                <a:lnTo>
                  <a:pt x="0" y="1785927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9" name="Cadre 8">
            <a:extLst>
              <a:ext uri="{FF2B5EF4-FFF2-40B4-BE49-F238E27FC236}">
                <a16:creationId xmlns:a16="http://schemas.microsoft.com/office/drawing/2014/main" id="{05864DDE-75C0-4BE6-93FF-A960706AD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frame">
            <a:avLst>
              <a:gd name="adj1" fmla="val 716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>
              <a:solidFill>
                <a:schemeClr val="tx1"/>
              </a:solidFill>
            </a:endParaRPr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1BC3FA0F-EAE5-4DCE-ACFF-9AD00ED39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7477" y="1131641"/>
            <a:ext cx="5322618" cy="2387600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 rtl="0"/>
            <a:r>
              <a:rPr lang="fr-FR" noProof="0">
                <a:solidFill>
                  <a:srgbClr val="FFFFFF"/>
                </a:solidFill>
                <a:ea typeface="Cambria" panose="02040503050406030204" pitchFamily="18" charset="0"/>
                <a:cs typeface="Sabon Next LT" panose="020B0502040204020203" pitchFamily="2" charset="0"/>
              </a:rPr>
              <a:t>Modifiez le style du titre</a:t>
            </a:r>
          </a:p>
        </p:txBody>
      </p:sp>
      <p:sp>
        <p:nvSpPr>
          <p:cNvPr id="18" name="Espace réservé d’image 17">
            <a:extLst>
              <a:ext uri="{FF2B5EF4-FFF2-40B4-BE49-F238E27FC236}">
                <a16:creationId xmlns:a16="http://schemas.microsoft.com/office/drawing/2014/main" id="{71FA5E0E-BEE1-4976-92B1-61EF64E343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84848" y="905256"/>
            <a:ext cx="4581144" cy="2450592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20" name="Espace réservé d’image 17">
            <a:extLst>
              <a:ext uri="{FF2B5EF4-FFF2-40B4-BE49-F238E27FC236}">
                <a16:creationId xmlns:a16="http://schemas.microsoft.com/office/drawing/2014/main" id="{03379FE8-A6CE-4F5A-BE1A-B2267589BE8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84848" y="3520440"/>
            <a:ext cx="4581144" cy="2450592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3" name="Espace réservé du texte 12">
            <a:extLst>
              <a:ext uri="{FF2B5EF4-FFF2-40B4-BE49-F238E27FC236}">
                <a16:creationId xmlns:a16="http://schemas.microsoft.com/office/drawing/2014/main" id="{6DD090CA-24E8-46A7-889A-A4FDD00A33E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3600450"/>
            <a:ext cx="5322888" cy="2451100"/>
          </a:xfrm>
        </p:spPr>
        <p:txBody>
          <a:bodyPr rtlCol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fr-FR" noProof="0"/>
              <a:t>Modifiez les styles du texte</a:t>
            </a:r>
          </a:p>
        </p:txBody>
      </p:sp>
    </p:spTree>
    <p:extLst>
      <p:ext uri="{BB962C8B-B14F-4D97-AF65-F5344CB8AC3E}">
        <p14:creationId xmlns:p14="http://schemas.microsoft.com/office/powerpoint/2010/main" val="235093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ronologie de graphique de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26859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 11">
            <a:extLst>
              <a:ext uri="{FF2B5EF4-FFF2-40B4-BE49-F238E27FC236}">
                <a16:creationId xmlns:a16="http://schemas.microsoft.com/office/drawing/2014/main" id="{F03B5BF0-238D-481F-A15B-206D1E2FE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 useBgFill="1">
        <p:nvSpPr>
          <p:cNvPr id="13" name="Rectangle 12">
            <a:extLst>
              <a:ext uri="{FF2B5EF4-FFF2-40B4-BE49-F238E27FC236}">
                <a16:creationId xmlns:a16="http://schemas.microsoft.com/office/drawing/2014/main" id="{7578E43B-8F1B-4CBD-B09E-5AD9A247E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38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14" name="Cadre 13">
            <a:extLst>
              <a:ext uri="{FF2B5EF4-FFF2-40B4-BE49-F238E27FC236}">
                <a16:creationId xmlns:a16="http://schemas.microsoft.com/office/drawing/2014/main" id="{737C17C2-E2A6-4219-AE02-C8EAF943C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389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0" name="Espace réservé d’image 19">
            <a:extLst>
              <a:ext uri="{FF2B5EF4-FFF2-40B4-BE49-F238E27FC236}">
                <a16:creationId xmlns:a16="http://schemas.microsoft.com/office/drawing/2014/main" id="{AE7BC3CE-3806-41F3-B4F6-EBB2C3E9EA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" y="484632"/>
            <a:ext cx="12179808" cy="590702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FDC036CF-E92D-4E80-8E6B-1B06EDDFD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1016"/>
            <a:ext cx="4800600" cy="3749040"/>
          </a:xfrm>
        </p:spPr>
        <p:txBody>
          <a:bodyPr rtlCol="0" anchor="b" anchorCtr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BADCFE1B-ABA2-4B11-B7DE-02CE383D6F2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4835779"/>
            <a:ext cx="4800600" cy="1066800"/>
          </a:xfrm>
        </p:spPr>
        <p:txBody>
          <a:bodyPr rtlCol="0">
            <a:normAutofit/>
          </a:bodyPr>
          <a:lstStyle>
            <a:lvl1pPr marL="228600" indent="0">
              <a:buNone/>
              <a:defRPr sz="2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rtl="0"/>
            <a:r>
              <a:rPr lang="fr-FR" noProof="0"/>
              <a:t>Cliquez pour ajouter un sous-titre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82905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Équ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15" name="Espace réservé d’image 14">
            <a:extLst>
              <a:ext uri="{FF2B5EF4-FFF2-40B4-BE49-F238E27FC236}">
                <a16:creationId xmlns:a16="http://schemas.microsoft.com/office/drawing/2014/main" id="{1B84B862-7F1F-4B98-B437-936D8A73A9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664" y="2240280"/>
            <a:ext cx="2286000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6" name="Espace réservé d’image 14">
            <a:extLst>
              <a:ext uri="{FF2B5EF4-FFF2-40B4-BE49-F238E27FC236}">
                <a16:creationId xmlns:a16="http://schemas.microsoft.com/office/drawing/2014/main" id="{C76B23B2-3605-4292-9F96-F34651B689A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38728" y="2240280"/>
            <a:ext cx="2286000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7" name="Espace réservé d’image 14">
            <a:extLst>
              <a:ext uri="{FF2B5EF4-FFF2-40B4-BE49-F238E27FC236}">
                <a16:creationId xmlns:a16="http://schemas.microsoft.com/office/drawing/2014/main" id="{AB1E9EC3-2FB6-4E1C-8211-306450FDEE7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45936" y="2267712"/>
            <a:ext cx="2286000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8" name="Espace réservé d’image 14">
            <a:extLst>
              <a:ext uri="{FF2B5EF4-FFF2-40B4-BE49-F238E27FC236}">
                <a16:creationId xmlns:a16="http://schemas.microsoft.com/office/drawing/2014/main" id="{F3628146-045F-4FBC-A365-3D1D4B3DA6E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53144" y="2267712"/>
            <a:ext cx="2286000" cy="232257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CB50972B-CA23-4B92-987F-EE48ECCFF5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1363" y="4733925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2000">
                <a:latin typeface="+mj-lt"/>
              </a:defRPr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Nom</a:t>
            </a:r>
          </a:p>
        </p:txBody>
      </p:sp>
      <p:sp>
        <p:nvSpPr>
          <p:cNvPr id="23" name="Espace réservé du texte 19">
            <a:extLst>
              <a:ext uri="{FF2B5EF4-FFF2-40B4-BE49-F238E27FC236}">
                <a16:creationId xmlns:a16="http://schemas.microsoft.com/office/drawing/2014/main" id="{8DE19225-DA72-4A39-8CFD-695BFBB93E6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40664" y="5343144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1600"/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Titre</a:t>
            </a:r>
          </a:p>
        </p:txBody>
      </p:sp>
      <p:sp>
        <p:nvSpPr>
          <p:cNvPr id="24" name="Espace réservé du texte 19">
            <a:extLst>
              <a:ext uri="{FF2B5EF4-FFF2-40B4-BE49-F238E27FC236}">
                <a16:creationId xmlns:a16="http://schemas.microsoft.com/office/drawing/2014/main" id="{E66A7C97-DBB6-4333-B12F-E26C38E6975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38728" y="4733925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2000">
                <a:latin typeface="+mj-lt"/>
              </a:defRPr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Nom</a:t>
            </a:r>
          </a:p>
        </p:txBody>
      </p:sp>
      <p:sp>
        <p:nvSpPr>
          <p:cNvPr id="25" name="Espace réservé du texte 19">
            <a:extLst>
              <a:ext uri="{FF2B5EF4-FFF2-40B4-BE49-F238E27FC236}">
                <a16:creationId xmlns:a16="http://schemas.microsoft.com/office/drawing/2014/main" id="{041FA0B5-660E-478A-AF8A-196DBD6AE43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38029" y="5343144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1600"/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Titre</a:t>
            </a:r>
          </a:p>
        </p:txBody>
      </p:sp>
      <p:sp>
        <p:nvSpPr>
          <p:cNvPr id="26" name="Espace réservé du texte 19">
            <a:extLst>
              <a:ext uri="{FF2B5EF4-FFF2-40B4-BE49-F238E27FC236}">
                <a16:creationId xmlns:a16="http://schemas.microsoft.com/office/drawing/2014/main" id="{77C92085-3D01-44E4-BA12-E39F1EA0ACE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67973" y="4733544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2000">
                <a:latin typeface="+mj-lt"/>
              </a:defRPr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Nom</a:t>
            </a:r>
          </a:p>
        </p:txBody>
      </p:sp>
      <p:sp>
        <p:nvSpPr>
          <p:cNvPr id="27" name="Espace réservé du texte 19">
            <a:extLst>
              <a:ext uri="{FF2B5EF4-FFF2-40B4-BE49-F238E27FC236}">
                <a16:creationId xmlns:a16="http://schemas.microsoft.com/office/drawing/2014/main" id="{35DA97BC-7224-440A-A227-8F4A1018043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67274" y="5342763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1600"/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Titre</a:t>
            </a:r>
          </a:p>
        </p:txBody>
      </p:sp>
      <p:sp>
        <p:nvSpPr>
          <p:cNvPr id="28" name="Espace réservé du texte 19">
            <a:extLst>
              <a:ext uri="{FF2B5EF4-FFF2-40B4-BE49-F238E27FC236}">
                <a16:creationId xmlns:a16="http://schemas.microsoft.com/office/drawing/2014/main" id="{C236524B-4724-42FA-A2B2-33566478FD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64639" y="4737100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2000">
                <a:latin typeface="+mj-lt"/>
              </a:defRPr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Nom</a:t>
            </a:r>
          </a:p>
        </p:txBody>
      </p:sp>
      <p:sp>
        <p:nvSpPr>
          <p:cNvPr id="29" name="Espace réservé du texte 19">
            <a:extLst>
              <a:ext uri="{FF2B5EF4-FFF2-40B4-BE49-F238E27FC236}">
                <a16:creationId xmlns:a16="http://schemas.microsoft.com/office/drawing/2014/main" id="{5F7DE4ED-8F4D-465C-86B4-2372AE291F5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63940" y="5346319"/>
            <a:ext cx="2286000" cy="590550"/>
          </a:xfrm>
        </p:spPr>
        <p:txBody>
          <a:bodyPr rtlCol="0">
            <a:normAutofit/>
          </a:bodyPr>
          <a:lstStyle>
            <a:lvl1pPr marL="0" indent="0" defTabSz="0">
              <a:spcBef>
                <a:spcPts val="0"/>
              </a:spcBef>
              <a:buNone/>
              <a:defRPr sz="1600"/>
            </a:lvl1pPr>
            <a:lvl2pPr marL="571500" indent="0">
              <a:buNone/>
              <a:defRPr/>
            </a:lvl2pPr>
            <a:lvl3pPr marL="1028700" indent="0">
              <a:buNone/>
              <a:defRPr/>
            </a:lvl3pPr>
            <a:lvl4pPr marL="1428750" indent="0">
              <a:buNone/>
              <a:defRPr/>
            </a:lvl4pPr>
            <a:lvl5pPr marL="1885950" indent="0">
              <a:buNone/>
              <a:defRPr/>
            </a:lvl5pPr>
          </a:lstStyle>
          <a:p>
            <a:pPr lvl="0" rtl="0"/>
            <a:r>
              <a:rPr lang="fr-FR" noProof="0"/>
              <a:t>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80455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 colonnes (diapositive de comparaiso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60320"/>
            <a:ext cx="5157787" cy="3446463"/>
          </a:xfrm>
          <a:solidFill>
            <a:schemeClr val="bg1"/>
          </a:solidFill>
        </p:spPr>
        <p:txBody>
          <a:bodyPr rtlCol="0">
            <a:normAutofit/>
          </a:bodyPr>
          <a:lstStyle>
            <a:lvl1pPr>
              <a:buClr>
                <a:schemeClr val="tx2">
                  <a:lumMod val="50000"/>
                  <a:lumOff val="50000"/>
                </a:schemeClr>
              </a:buClr>
              <a:defRPr sz="1800"/>
            </a:lvl1pPr>
            <a:lvl2pPr>
              <a:buClr>
                <a:schemeClr val="tx2">
                  <a:lumMod val="50000"/>
                  <a:lumOff val="50000"/>
                </a:schemeClr>
              </a:buClr>
              <a:defRPr sz="1800"/>
            </a:lvl2pPr>
            <a:lvl3pPr>
              <a:buClr>
                <a:schemeClr val="tx2">
                  <a:lumMod val="50000"/>
                  <a:lumOff val="50000"/>
                </a:schemeClr>
              </a:buClr>
              <a:defRPr sz="1800"/>
            </a:lvl3pPr>
            <a:lvl4pPr>
              <a:buClr>
                <a:schemeClr val="tx2">
                  <a:lumMod val="50000"/>
                  <a:lumOff val="50000"/>
                </a:schemeClr>
              </a:buClr>
              <a:defRPr sz="1800"/>
            </a:lvl4pPr>
            <a:lvl5pPr>
              <a:buClr>
                <a:schemeClr val="tx2">
                  <a:lumMod val="50000"/>
                  <a:lumOff val="50000"/>
                </a:schemeClr>
              </a:buClr>
              <a:defRPr sz="1800"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60320"/>
            <a:ext cx="5183188" cy="3446463"/>
          </a:xfrm>
        </p:spPr>
        <p:txBody>
          <a:bodyPr rtlCol="0">
            <a:normAutofit/>
          </a:bodyPr>
          <a:lstStyle>
            <a:lvl1pPr>
              <a:buClr>
                <a:schemeClr val="tx2">
                  <a:lumMod val="50000"/>
                  <a:lumOff val="50000"/>
                </a:schemeClr>
              </a:buClr>
              <a:defRPr sz="1800"/>
            </a:lvl1pPr>
            <a:lvl2pPr>
              <a:buClr>
                <a:schemeClr val="tx2">
                  <a:lumMod val="50000"/>
                  <a:lumOff val="50000"/>
                </a:schemeClr>
              </a:buClr>
              <a:defRPr sz="1800"/>
            </a:lvl2pPr>
            <a:lvl3pPr>
              <a:buClr>
                <a:schemeClr val="tx2">
                  <a:lumMod val="50000"/>
                  <a:lumOff val="50000"/>
                </a:schemeClr>
              </a:buClr>
              <a:defRPr sz="1800"/>
            </a:lvl3pPr>
            <a:lvl4pPr>
              <a:buClr>
                <a:schemeClr val="tx2">
                  <a:lumMod val="50000"/>
                  <a:lumOff val="50000"/>
                </a:schemeClr>
              </a:buClr>
              <a:defRPr sz="1800"/>
            </a:lvl4pPr>
            <a:lvl5pPr>
              <a:buClr>
                <a:schemeClr val="tx2">
                  <a:lumMod val="50000"/>
                  <a:lumOff val="50000"/>
                </a:schemeClr>
              </a:buClr>
              <a:defRPr sz="1800"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10" name="Titre 9">
            <a:extLst>
              <a:ext uri="{FF2B5EF4-FFF2-40B4-BE49-F238E27FC236}">
                <a16:creationId xmlns:a16="http://schemas.microsoft.com/office/drawing/2014/main" id="{351C83D0-CBAB-4E41-89AB-89FF36D38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11" name="Espace réservé du texte 2">
            <a:extLst>
              <a:ext uri="{FF2B5EF4-FFF2-40B4-BE49-F238E27FC236}">
                <a16:creationId xmlns:a16="http://schemas.microsoft.com/office/drawing/2014/main" id="{9C302BB0-D231-4195-8083-264C01DF99B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7" y="2011680"/>
            <a:ext cx="5157787" cy="530352"/>
          </a:xfrm>
        </p:spPr>
        <p:txBody>
          <a:bodyPr rtlCol="0" anchor="t" anchorCtr="0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13" name="Espace réservé du texte 4">
            <a:extLst>
              <a:ext uri="{FF2B5EF4-FFF2-40B4-BE49-F238E27FC236}">
                <a16:creationId xmlns:a16="http://schemas.microsoft.com/office/drawing/2014/main" id="{5B2A70FA-99E0-466C-AC57-33C48353BBD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69027" y="2011680"/>
            <a:ext cx="5183187" cy="530352"/>
          </a:xfrm>
        </p:spPr>
        <p:txBody>
          <a:bodyPr rtlCol="0" anchor="t" anchorCtr="0">
            <a:noAutofit/>
          </a:bodyPr>
          <a:lstStyle>
            <a:lvl1pPr marL="0" indent="0" rtl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945747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10515600" cy="1325880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2011680"/>
            <a:ext cx="3383280" cy="530352"/>
          </a:xfrm>
        </p:spPr>
        <p:txBody>
          <a:bodyPr rtlCol="0" anchor="t" anchorCtr="0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60320"/>
            <a:ext cx="3383280" cy="3446463"/>
          </a:xfrm>
        </p:spPr>
        <p:txBody>
          <a:bodyPr rtlCol="0">
            <a:normAutofit/>
          </a:bodyPr>
          <a:lstStyle>
            <a:lvl1pPr>
              <a:buClr>
                <a:schemeClr val="tx2">
                  <a:lumMod val="50000"/>
                  <a:lumOff val="50000"/>
                </a:schemeClr>
              </a:buClr>
              <a:defRPr sz="1400"/>
            </a:lvl1pPr>
            <a:lvl2pPr>
              <a:buClr>
                <a:schemeClr val="tx2">
                  <a:lumMod val="50000"/>
                  <a:lumOff val="50000"/>
                </a:schemeClr>
              </a:buClr>
              <a:defRPr sz="1400"/>
            </a:lvl2pPr>
            <a:lvl3pPr>
              <a:buClr>
                <a:schemeClr val="tx2">
                  <a:lumMod val="50000"/>
                  <a:lumOff val="50000"/>
                </a:schemeClr>
              </a:buClr>
              <a:defRPr sz="1400"/>
            </a:lvl3pPr>
            <a:lvl4pPr>
              <a:buClr>
                <a:schemeClr val="tx2">
                  <a:lumMod val="50000"/>
                  <a:lumOff val="50000"/>
                </a:schemeClr>
              </a:buClr>
              <a:defRPr sz="1400"/>
            </a:lvl4pPr>
            <a:lvl5pPr>
              <a:buClr>
                <a:schemeClr val="tx2">
                  <a:lumMod val="50000"/>
                  <a:lumOff val="50000"/>
                </a:schemeClr>
              </a:buClr>
              <a:defRPr sz="1400"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04360" y="2011680"/>
            <a:ext cx="3383280" cy="530352"/>
          </a:xfrm>
        </p:spPr>
        <p:txBody>
          <a:bodyPr rtlCol="0" anchor="t" anchorCtr="0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04360" y="2560320"/>
            <a:ext cx="3383280" cy="3446463"/>
          </a:xfrm>
        </p:spPr>
        <p:txBody>
          <a:bodyPr rtlCol="0">
            <a:normAutofit/>
          </a:bodyPr>
          <a:lstStyle>
            <a:lvl1pPr>
              <a:buClr>
                <a:schemeClr val="tx2">
                  <a:lumMod val="50000"/>
                  <a:lumOff val="50000"/>
                </a:schemeClr>
              </a:buClr>
              <a:defRPr sz="1400"/>
            </a:lvl1pPr>
            <a:lvl2pPr>
              <a:buClr>
                <a:schemeClr val="tx2">
                  <a:lumMod val="50000"/>
                  <a:lumOff val="50000"/>
                </a:schemeClr>
              </a:buClr>
              <a:defRPr sz="1400"/>
            </a:lvl2pPr>
            <a:lvl3pPr>
              <a:buClr>
                <a:schemeClr val="tx2">
                  <a:lumMod val="50000"/>
                  <a:lumOff val="50000"/>
                </a:schemeClr>
              </a:buClr>
              <a:defRPr sz="1400"/>
            </a:lvl3pPr>
            <a:lvl4pPr>
              <a:buClr>
                <a:schemeClr val="tx2">
                  <a:lumMod val="50000"/>
                  <a:lumOff val="50000"/>
                </a:schemeClr>
              </a:buClr>
              <a:defRPr sz="1400"/>
            </a:lvl4pPr>
            <a:lvl5pPr>
              <a:buClr>
                <a:schemeClr val="tx2">
                  <a:lumMod val="50000"/>
                  <a:lumOff val="50000"/>
                </a:schemeClr>
              </a:buClr>
              <a:defRPr sz="1400"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10" name="Espace réservé du texte 4">
            <a:extLst>
              <a:ext uri="{FF2B5EF4-FFF2-40B4-BE49-F238E27FC236}">
                <a16:creationId xmlns:a16="http://schemas.microsoft.com/office/drawing/2014/main" id="{422881CE-A366-4A3A-AE00-9B14BEFE4A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68934" y="2011680"/>
            <a:ext cx="3383280" cy="530352"/>
          </a:xfrm>
        </p:spPr>
        <p:txBody>
          <a:bodyPr rtlCol="0" anchor="t" anchorCtr="0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dirty="0"/>
              <a:t>Modifiez les styles du texte du masque</a:t>
            </a:r>
          </a:p>
        </p:txBody>
      </p:sp>
      <p:sp>
        <p:nvSpPr>
          <p:cNvPr id="11" name="Espace réservé du contenu 5">
            <a:extLst>
              <a:ext uri="{FF2B5EF4-FFF2-40B4-BE49-F238E27FC236}">
                <a16:creationId xmlns:a16="http://schemas.microsoft.com/office/drawing/2014/main" id="{3CF16E98-73C9-47B5-B88B-9120BEB9F09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968934" y="2560320"/>
            <a:ext cx="3383280" cy="3446463"/>
          </a:xfrm>
        </p:spPr>
        <p:txBody>
          <a:bodyPr rtlCol="0">
            <a:normAutofit/>
          </a:bodyPr>
          <a:lstStyle>
            <a:lvl1pPr>
              <a:buClr>
                <a:schemeClr val="tx2">
                  <a:lumMod val="50000"/>
                  <a:lumOff val="50000"/>
                </a:schemeClr>
              </a:buClr>
              <a:defRPr sz="1400"/>
            </a:lvl1pPr>
            <a:lvl2pPr>
              <a:buClr>
                <a:schemeClr val="tx2">
                  <a:lumMod val="50000"/>
                  <a:lumOff val="50000"/>
                </a:schemeClr>
              </a:buClr>
              <a:defRPr sz="1400"/>
            </a:lvl2pPr>
            <a:lvl3pPr>
              <a:buClr>
                <a:schemeClr val="tx2">
                  <a:lumMod val="50000"/>
                  <a:lumOff val="50000"/>
                </a:schemeClr>
              </a:buClr>
              <a:defRPr sz="1400"/>
            </a:lvl3pPr>
            <a:lvl4pPr>
              <a:buClr>
                <a:schemeClr val="tx2">
                  <a:lumMod val="50000"/>
                  <a:lumOff val="50000"/>
                </a:schemeClr>
              </a:buClr>
              <a:defRPr sz="1400"/>
            </a:lvl4pPr>
            <a:lvl5pPr>
              <a:buClr>
                <a:schemeClr val="tx2">
                  <a:lumMod val="50000"/>
                  <a:lumOff val="50000"/>
                </a:schemeClr>
              </a:buClr>
              <a:defRPr sz="1400"/>
            </a:lvl5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58878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ésum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673294AE-7408-47DB-898D-41F8C069B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57251"/>
            <a:ext cx="6156051" cy="2076450"/>
          </a:xfrm>
        </p:spPr>
        <p:txBody>
          <a:bodyPr rtlCol="0" anchor="b">
            <a:normAutofit/>
          </a:bodyPr>
          <a:lstStyle/>
          <a:p>
            <a:pPr rtl="0"/>
            <a:r>
              <a:rPr lang="fr-FR" sz="4400" noProof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Modifiez le style du titre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E973052A-4118-4E04-81F8-A44EC172F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7" y="3190875"/>
            <a:ext cx="6156052" cy="2986087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</a:lstStyle>
          <a:p>
            <a:pPr marL="228600" lvl="0" indent="-228600" rtl="0"/>
            <a:r>
              <a:rPr lang="fr-FR" sz="2000" noProof="0">
                <a:solidFill>
                  <a:schemeClr val="tx2">
                    <a:alpha val="60000"/>
                  </a:schemeClr>
                </a:solidFill>
              </a:rPr>
              <a:t>Cliquez pour modifier les styles du texte du masque</a:t>
            </a:r>
          </a:p>
        </p:txBody>
      </p:sp>
      <p:sp>
        <p:nvSpPr>
          <p:cNvPr id="10" name="Espace réservé de la date 3">
            <a:extLst>
              <a:ext uri="{FF2B5EF4-FFF2-40B4-BE49-F238E27FC236}">
                <a16:creationId xmlns:a16="http://schemas.microsoft.com/office/drawing/2014/main" id="{8988D1E1-6064-4D6A-9EB1-578E20A2A0ED}"/>
              </a:ext>
            </a:extLst>
          </p:cNvPr>
          <p:cNvSpPr txBox="1">
            <a:spLocks/>
          </p:cNvSpPr>
          <p:nvPr userDrawn="1"/>
        </p:nvSpPr>
        <p:spPr>
          <a:xfrm>
            <a:off x="841248" y="6429375"/>
            <a:ext cx="26467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 cap="all" spc="15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fr-FR" noProof="0">
                <a:solidFill>
                  <a:schemeClr val="tx2">
                    <a:alpha val="60000"/>
                  </a:schemeClr>
                </a:solidFill>
              </a:rPr>
              <a:t>1/3/20XX</a:t>
            </a:r>
          </a:p>
        </p:txBody>
      </p:sp>
      <p:sp>
        <p:nvSpPr>
          <p:cNvPr id="11" name="Espace réservé du pied de page 4">
            <a:extLst>
              <a:ext uri="{FF2B5EF4-FFF2-40B4-BE49-F238E27FC236}">
                <a16:creationId xmlns:a16="http://schemas.microsoft.com/office/drawing/2014/main" id="{BD47C5CB-0317-4DC6-A76F-38A5BB1FD1C2}"/>
              </a:ext>
            </a:extLst>
          </p:cNvPr>
          <p:cNvSpPr txBox="1">
            <a:spLocks/>
          </p:cNvSpPr>
          <p:nvPr userDrawn="1"/>
        </p:nvSpPr>
        <p:spPr>
          <a:xfrm>
            <a:off x="4044696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kern="1200" cap="all" spc="15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fr-FR" noProof="0">
                <a:solidFill>
                  <a:schemeClr val="tx2">
                    <a:alpha val="60000"/>
                  </a:schemeClr>
                </a:solidFill>
              </a:rPr>
              <a:t>Exemple de texte de pied de page</a:t>
            </a:r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8CCF6E15-0BE7-453B-BBD4-B379C390AD22}"/>
              </a:ext>
            </a:extLst>
          </p:cNvPr>
          <p:cNvSpPr txBox="1">
            <a:spLocks/>
          </p:cNvSpPr>
          <p:nvPr userDrawn="1"/>
        </p:nvSpPr>
        <p:spPr>
          <a:xfrm>
            <a:off x="8613648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900" kern="1200" cap="all" spc="15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fld id="{28844951-7827-47D4-8276-7DDE1FA7D85A}" type="slidenum">
              <a:rPr lang="fr-FR" noProof="0" smtClean="0">
                <a:solidFill>
                  <a:schemeClr val="tx2">
                    <a:alpha val="60000"/>
                  </a:schemeClr>
                </a:solidFill>
              </a:rPr>
              <a:pPr rtl="0"/>
              <a:t>‹N°›</a:t>
            </a:fld>
            <a:endParaRPr lang="fr-FR" noProof="0">
              <a:solidFill>
                <a:schemeClr val="tx2">
                  <a:alpha val="60000"/>
                </a:schemeClr>
              </a:solidFill>
            </a:endParaRPr>
          </a:p>
        </p:txBody>
      </p:sp>
      <p:sp>
        <p:nvSpPr>
          <p:cNvPr id="14" name="Espace réservé d’image 13">
            <a:extLst>
              <a:ext uri="{FF2B5EF4-FFF2-40B4-BE49-F238E27FC236}">
                <a16:creationId xmlns:a16="http://schemas.microsoft.com/office/drawing/2014/main" id="{0E092228-4487-4E3A-AEE3-12DC34A061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24928" y="484632"/>
            <a:ext cx="4279392" cy="2862072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15" name="Espace réservé d’image 13">
            <a:extLst>
              <a:ext uri="{FF2B5EF4-FFF2-40B4-BE49-F238E27FC236}">
                <a16:creationId xmlns:a16="http://schemas.microsoft.com/office/drawing/2014/main" id="{6AB20921-6E7F-4BD8-9399-D18CABB64B9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4928" y="3511296"/>
            <a:ext cx="4279392" cy="2862072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</p:spTree>
    <p:extLst>
      <p:ext uri="{BB962C8B-B14F-4D97-AF65-F5344CB8AC3E}">
        <p14:creationId xmlns:p14="http://schemas.microsoft.com/office/powerpoint/2010/main" val="4230430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rme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0022B425-A1C3-4DFE-BF49-1B9F96D46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893769"/>
            <a:ext cx="5992550" cy="2319306"/>
          </a:xfrm>
        </p:spPr>
        <p:txBody>
          <a:bodyPr rtlCol="0" anchor="t">
            <a:normAutofit/>
          </a:bodyPr>
          <a:lstStyle/>
          <a:p>
            <a:pPr rtl="0"/>
            <a:r>
              <a:rPr lang="fr-FR" sz="4400" noProof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Modifiez le style du titre</a:t>
            </a:r>
          </a:p>
        </p:txBody>
      </p:sp>
      <p:sp>
        <p:nvSpPr>
          <p:cNvPr id="14" name="Espace réservé d’image 13">
            <a:extLst>
              <a:ext uri="{FF2B5EF4-FFF2-40B4-BE49-F238E27FC236}">
                <a16:creationId xmlns:a16="http://schemas.microsoft.com/office/drawing/2014/main" id="{2AEC60F9-EA79-4A18-B040-024AFB62FD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3776" y="484632"/>
            <a:ext cx="11210544" cy="3191256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fr-FR" noProof="0"/>
              <a:t>Cliquez sur l'icône pour ajouter une image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83B88B7B-A749-40EA-A140-38D1E04EF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9133" y="3893770"/>
            <a:ext cx="4377714" cy="2319306"/>
          </a:xfrm>
        </p:spPr>
        <p:txBody>
          <a:bodyPr rtlCol="0" anchor="t">
            <a:normAutofit/>
          </a:bodyPr>
          <a:lstStyle>
            <a:lvl1pPr marL="0" indent="0">
              <a:buNone/>
              <a:defRPr sz="2800"/>
            </a:lvl1pPr>
          </a:lstStyle>
          <a:p>
            <a:pPr marL="228600" lvl="0" indent="-228600" rtl="0"/>
            <a:r>
              <a:rPr lang="fr-FR" sz="1800" noProof="0">
                <a:solidFill>
                  <a:schemeClr val="tx2">
                    <a:alpha val="60000"/>
                  </a:schemeClr>
                </a:solidFill>
              </a:rPr>
              <a:t>Cliquez pour modifier les styles du texte du masque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18489"/>
            <a:ext cx="2743200" cy="365125"/>
          </a:xfrm>
        </p:spPr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61320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52095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54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39876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90129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sz="48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057399"/>
            <a:ext cx="5181600" cy="4119563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2057399"/>
            <a:ext cx="5181600" cy="4119563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69730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76813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685801"/>
            <a:ext cx="6172200" cy="517525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209800"/>
            <a:ext cx="3932237" cy="36591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7615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685801"/>
            <a:ext cx="6172200" cy="517525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209800"/>
            <a:ext cx="3932237" cy="36591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fr-FR" noProof="0"/>
              <a:t>1/3/20XX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/>
              <a:t>EXEMPLE DE TEXTE DE PIED DE PAGE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844951-7827-47D4-8276-7DDE1FA7D85A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7408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 7">
            <a:extLst>
              <a:ext uri="{FF2B5EF4-FFF2-40B4-BE49-F238E27FC236}">
                <a16:creationId xmlns:a16="http://schemas.microsoft.com/office/drawing/2014/main" id="{DD7EAFE6-2BB9-41FB-9CF4-588CFC708774}"/>
              </a:ext>
            </a:extLst>
          </p:cNvPr>
          <p:cNvSpPr/>
          <p:nvPr/>
        </p:nvSpPr>
        <p:spPr>
          <a:xfrm>
            <a:off x="1524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/>
              <a:t>1/3/20XX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fr-FR" noProof="0">
                <a:solidFill>
                  <a:srgbClr val="FFFFFF"/>
                </a:solidFill>
              </a:rPr>
              <a:t>EXEMPLE DE TEXTE DE PIED DE PAGE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pPr rtl="0"/>
            <a:fld id="{28844951-7827-47D4-8276-7DDE1FA7D85A}" type="slidenum">
              <a:rPr lang="fr-FR" noProof="0" smtClean="0"/>
              <a:pPr rtl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1451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6" r:id="rId2"/>
    <p:sldLayoutId id="2147483699" r:id="rId3"/>
    <p:sldLayoutId id="2147483698" r:id="rId4"/>
    <p:sldLayoutId id="2147483686" r:id="rId5"/>
    <p:sldLayoutId id="2147483700" r:id="rId6"/>
    <p:sldLayoutId id="2147483705" r:id="rId7"/>
    <p:sldLayoutId id="2147483689" r:id="rId8"/>
    <p:sldLayoutId id="2147483704" r:id="rId9"/>
    <p:sldLayoutId id="2147483702" r:id="rId10"/>
    <p:sldLayoutId id="2147483701" r:id="rId11"/>
    <p:sldLayoutId id="2147483703" r:id="rId12"/>
    <p:sldLayoutId id="2147483685" r:id="rId13"/>
    <p:sldLayoutId id="2147483687" r:id="rId14"/>
    <p:sldLayoutId id="2147483688" r:id="rId15"/>
    <p:sldLayoutId id="2147483690" r:id="rId16"/>
    <p:sldLayoutId id="2147483692" r:id="rId17"/>
    <p:sldLayoutId id="2147483693" r:id="rId18"/>
  </p:sldLayoutIdLst>
  <p:hf hdr="0"/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32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E9A7C78-91FD-4B88-953D-5A4363761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2302" y="1956851"/>
            <a:ext cx="6960967" cy="1227832"/>
          </a:xfrm>
        </p:spPr>
        <p:txBody>
          <a:bodyPr rtlCol="0" anchor="b" anchorCtr="0">
            <a:normAutofit/>
          </a:bodyPr>
          <a:lstStyle/>
          <a:p>
            <a:pPr rtl="0"/>
            <a:r>
              <a:rPr lang="fr-FR" dirty="0"/>
              <a:t>Madame Carnaval </a:t>
            </a: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AD04BED3-CF2E-4CAD-8CE8-ED3ED12AEB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94714" y="5757241"/>
            <a:ext cx="7795730" cy="1100759"/>
          </a:xfrm>
        </p:spPr>
        <p:txBody>
          <a:bodyPr rtlCol="0">
            <a:normAutofit/>
          </a:bodyPr>
          <a:lstStyle/>
          <a:p>
            <a:pPr rtl="0"/>
            <a:r>
              <a:rPr lang="fr-FR" sz="2000" dirty="0"/>
              <a:t>Période 4 : Du 10 Mars 2025 au 18 Avril 2025</a:t>
            </a:r>
          </a:p>
          <a:p>
            <a:pPr rtl="0"/>
            <a:r>
              <a:rPr lang="fr-FR" sz="2000" dirty="0"/>
              <a:t>Semaine 11 : Du 10 Mars au 14 Mars 2025</a:t>
            </a:r>
          </a:p>
        </p:txBody>
      </p:sp>
      <p:pic>
        <p:nvPicPr>
          <p:cNvPr id="3" name="Image 2" descr="Une image contenant Police, Graphique, texte, graphisme&#10;&#10;Le contenu généré par l’IA peut être incorrect.">
            <a:extLst>
              <a:ext uri="{FF2B5EF4-FFF2-40B4-BE49-F238E27FC236}">
                <a16:creationId xmlns:a16="http://schemas.microsoft.com/office/drawing/2014/main" id="{6DDBE7FE-D706-509F-35C2-C1D66F9E2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21" y="0"/>
            <a:ext cx="1856236" cy="133502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9F1114-09BD-3EFE-3A07-253ED1D95BB9}"/>
              </a:ext>
            </a:extLst>
          </p:cNvPr>
          <p:cNvSpPr txBox="1"/>
          <p:nvPr/>
        </p:nvSpPr>
        <p:spPr>
          <a:xfrm>
            <a:off x="3630212" y="647128"/>
            <a:ext cx="4528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Service Education-Enfance </a:t>
            </a:r>
          </a:p>
          <a:p>
            <a:pPr algn="ctr"/>
            <a:r>
              <a:rPr lang="fr-FR" dirty="0"/>
              <a:t>Accueil de Loisirs Périscolaire Municipal</a:t>
            </a:r>
          </a:p>
          <a:p>
            <a:pPr algn="ctr"/>
            <a:r>
              <a:rPr lang="fr-FR" dirty="0"/>
              <a:t>2024-2025</a:t>
            </a:r>
          </a:p>
          <a:p>
            <a:pPr algn="ctr"/>
            <a:r>
              <a:rPr lang="fr-FR" dirty="0"/>
              <a:t>(Sites maternel et élémentaire)</a:t>
            </a:r>
          </a:p>
        </p:txBody>
      </p:sp>
      <p:pic>
        <p:nvPicPr>
          <p:cNvPr id="1026" name="Picture 2" descr="Images de Dessin Carnaval – Téléchargement gratuit sur Freepik">
            <a:extLst>
              <a:ext uri="{FF2B5EF4-FFF2-40B4-BE49-F238E27FC236}">
                <a16:creationId xmlns:a16="http://schemas.microsoft.com/office/drawing/2014/main" id="{F0DAB527-49F1-6DAA-6A4C-5D207F935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113" y="3184683"/>
            <a:ext cx="1805911" cy="171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 descr="Une image contenant dessin humoristique, habits, balançoire&#10;&#10;Le contenu généré par l’IA peut être incorrect.">
            <a:extLst>
              <a:ext uri="{FF2B5EF4-FFF2-40B4-BE49-F238E27FC236}">
                <a16:creationId xmlns:a16="http://schemas.microsoft.com/office/drawing/2014/main" id="{1056A385-21B9-DA6C-D8B3-EFA7278E1D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91" y="5378048"/>
            <a:ext cx="2088711" cy="139247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FD28DE6-91BA-FC45-DE4A-EFEF93475040}"/>
              </a:ext>
            </a:extLst>
          </p:cNvPr>
          <p:cNvSpPr txBox="1"/>
          <p:nvPr/>
        </p:nvSpPr>
        <p:spPr>
          <a:xfrm>
            <a:off x="73891" y="4940993"/>
            <a:ext cx="1065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Semaine </a:t>
            </a:r>
            <a:r>
              <a:rPr lang="fr-FR" sz="2000" b="1" i="1" dirty="0">
                <a:solidFill>
                  <a:srgbClr val="7030A0"/>
                </a:solidFill>
              </a:rPr>
              <a:t>Villeneuve en Egalité </a:t>
            </a:r>
            <a:r>
              <a:rPr lang="fr-FR" sz="2000" dirty="0"/>
              <a:t>: </a:t>
            </a:r>
            <a:r>
              <a:rPr lang="fr-FR" sz="1600" dirty="0"/>
              <a:t>Droits des femmes &amp; Egalité femmes-hommes et filles-garçons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703580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0122E494-3B39-5185-2C14-36965B8391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584278"/>
              </p:ext>
            </p:extLst>
          </p:nvPr>
        </p:nvGraphicFramePr>
        <p:xfrm>
          <a:off x="603799" y="571500"/>
          <a:ext cx="10984396" cy="5287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385">
                  <a:extLst>
                    <a:ext uri="{9D8B030D-6E8A-4147-A177-3AD203B41FA5}">
                      <a16:colId xmlns:a16="http://schemas.microsoft.com/office/drawing/2014/main" val="792930629"/>
                    </a:ext>
                  </a:extLst>
                </a:gridCol>
                <a:gridCol w="2193002">
                  <a:extLst>
                    <a:ext uri="{9D8B030D-6E8A-4147-A177-3AD203B41FA5}">
                      <a16:colId xmlns:a16="http://schemas.microsoft.com/office/drawing/2014/main" val="3631937091"/>
                    </a:ext>
                  </a:extLst>
                </a:gridCol>
                <a:gridCol w="2193003">
                  <a:extLst>
                    <a:ext uri="{9D8B030D-6E8A-4147-A177-3AD203B41FA5}">
                      <a16:colId xmlns:a16="http://schemas.microsoft.com/office/drawing/2014/main" val="3425114917"/>
                    </a:ext>
                  </a:extLst>
                </a:gridCol>
                <a:gridCol w="2193003">
                  <a:extLst>
                    <a:ext uri="{9D8B030D-6E8A-4147-A177-3AD203B41FA5}">
                      <a16:colId xmlns:a16="http://schemas.microsoft.com/office/drawing/2014/main" val="3316841292"/>
                    </a:ext>
                  </a:extLst>
                </a:gridCol>
                <a:gridCol w="2193003">
                  <a:extLst>
                    <a:ext uri="{9D8B030D-6E8A-4147-A177-3AD203B41FA5}">
                      <a16:colId xmlns:a16="http://schemas.microsoft.com/office/drawing/2014/main" val="494121943"/>
                    </a:ext>
                  </a:extLst>
                </a:gridCol>
              </a:tblGrid>
              <a:tr h="395155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>
                          <a:solidFill>
                            <a:schemeClr val="tx1"/>
                          </a:solidFill>
                        </a:rPr>
                        <a:t>SITE MATERNEL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dirty="0"/>
                        <a:t>Lundi 10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dirty="0"/>
                        <a:t>Mardi 11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dirty="0"/>
                        <a:t>Jeudi 13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50" dirty="0"/>
                        <a:t>Vendredi 14 Mars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563741"/>
                  </a:ext>
                </a:extLst>
              </a:tr>
              <a:tr h="1240836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Matin </a:t>
                      </a:r>
                    </a:p>
                    <a:p>
                      <a:pPr algn="ctr"/>
                      <a:r>
                        <a:rPr lang="fr-FR" sz="1400" dirty="0"/>
                        <a:t>6h45 – 8h25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Atelier artistique (diverses matières etc.)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Atelier artistique (diverses matières etc.)</a:t>
                      </a:r>
                    </a:p>
                    <a:p>
                      <a:pPr algn="l"/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Atelier artistique (diverses matières etc.)</a:t>
                      </a:r>
                    </a:p>
                    <a:p>
                      <a:pPr algn="l"/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200" dirty="0"/>
                        <a:t>Atelier artistique (diverses matières etc.)</a:t>
                      </a:r>
                    </a:p>
                    <a:p>
                      <a:pPr algn="l"/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267478"/>
                  </a:ext>
                </a:extLst>
              </a:tr>
              <a:tr h="2019679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Midi </a:t>
                      </a:r>
                    </a:p>
                    <a:p>
                      <a:pPr algn="ctr"/>
                      <a:r>
                        <a:rPr lang="fr-FR" sz="1400" dirty="0"/>
                        <a:t>12h05 – 13H25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flash (balle aux prisonniers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filles-garçons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Animation diététicienne Api restauration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flash (balle aux prisonniers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filles-garçons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flash (balle aux prisonniers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filles-garçons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flash (balle aux prisonniers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filles-garçons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# Challenge tous vêtu de violet 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582386"/>
                  </a:ext>
                </a:extLst>
              </a:tr>
              <a:tr h="163173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Soir </a:t>
                      </a:r>
                    </a:p>
                    <a:p>
                      <a:pPr algn="ctr"/>
                      <a:r>
                        <a:rPr lang="fr-FR" sz="1400" dirty="0"/>
                        <a:t>16h05- 18h30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sportif (initiation basket)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sportif (initiation basket)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Cross féminin (GS / CP)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Cross féminin (PS / MS)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780162"/>
                  </a:ext>
                </a:extLst>
              </a:tr>
            </a:tbl>
          </a:graphicData>
        </a:graphic>
      </p:graphicFrame>
      <p:sp>
        <p:nvSpPr>
          <p:cNvPr id="13" name="ZoneTexte 12">
            <a:extLst>
              <a:ext uri="{FF2B5EF4-FFF2-40B4-BE49-F238E27FC236}">
                <a16:creationId xmlns:a16="http://schemas.microsoft.com/office/drawing/2014/main" id="{1D3945A1-3071-F9B9-FE54-B161ADFD6F2E}"/>
              </a:ext>
            </a:extLst>
          </p:cNvPr>
          <p:cNvSpPr txBox="1"/>
          <p:nvPr/>
        </p:nvSpPr>
        <p:spPr>
          <a:xfrm>
            <a:off x="603801" y="6515634"/>
            <a:ext cx="109843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En raison de situations imprévues (conditions météorologiques, absences de personnel etc.), des modifications sont susceptibles d’êtres apportées. </a:t>
            </a:r>
          </a:p>
        </p:txBody>
      </p:sp>
      <p:pic>
        <p:nvPicPr>
          <p:cNvPr id="2" name="Image 1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621B0C92-FC0A-7632-5463-3D0F39122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984" y="2242379"/>
            <a:ext cx="261610" cy="246221"/>
          </a:xfrm>
          <a:prstGeom prst="rect">
            <a:avLst/>
          </a:prstGeom>
        </p:spPr>
      </p:pic>
      <p:pic>
        <p:nvPicPr>
          <p:cNvPr id="3" name="Image 2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2F850459-C00F-D686-25A7-156299AB9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798" y="2242378"/>
            <a:ext cx="261610" cy="246221"/>
          </a:xfrm>
          <a:prstGeom prst="rect">
            <a:avLst/>
          </a:prstGeom>
        </p:spPr>
      </p:pic>
      <p:pic>
        <p:nvPicPr>
          <p:cNvPr id="4" name="Image 3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4BA9027F-B3EC-F1A3-16DB-CF93EAF79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1191" y="2242377"/>
            <a:ext cx="261610" cy="246221"/>
          </a:xfrm>
          <a:prstGeom prst="rect">
            <a:avLst/>
          </a:prstGeom>
        </p:spPr>
      </p:pic>
      <p:pic>
        <p:nvPicPr>
          <p:cNvPr id="5" name="Image 4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9C3E0806-64C3-5923-69C1-8DDB2AC18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4005" y="2242376"/>
            <a:ext cx="261610" cy="246221"/>
          </a:xfrm>
          <a:prstGeom prst="rect">
            <a:avLst/>
          </a:prstGeom>
        </p:spPr>
      </p:pic>
      <p:pic>
        <p:nvPicPr>
          <p:cNvPr id="7" name="Image 6" descr="Une image contenant texte, vert, Graphique, Police&#10;&#10;Le contenu généré par l’IA peut être incorrect.">
            <a:extLst>
              <a:ext uri="{FF2B5EF4-FFF2-40B4-BE49-F238E27FC236}">
                <a16:creationId xmlns:a16="http://schemas.microsoft.com/office/drawing/2014/main" id="{2808168B-D3F0-40A7-66BC-D32E86E95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488" y="3730690"/>
            <a:ext cx="294991" cy="44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14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EA166-42DE-C620-11A9-8AE7B16D6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E4B9822D-CD78-67F7-6A00-D78DE95727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591619"/>
              </p:ext>
            </p:extLst>
          </p:nvPr>
        </p:nvGraphicFramePr>
        <p:xfrm>
          <a:off x="457200" y="487072"/>
          <a:ext cx="11251095" cy="5912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6100">
                  <a:extLst>
                    <a:ext uri="{9D8B030D-6E8A-4147-A177-3AD203B41FA5}">
                      <a16:colId xmlns:a16="http://schemas.microsoft.com/office/drawing/2014/main" val="792930629"/>
                    </a:ext>
                  </a:extLst>
                </a:gridCol>
                <a:gridCol w="2246248">
                  <a:extLst>
                    <a:ext uri="{9D8B030D-6E8A-4147-A177-3AD203B41FA5}">
                      <a16:colId xmlns:a16="http://schemas.microsoft.com/office/drawing/2014/main" val="3631937091"/>
                    </a:ext>
                  </a:extLst>
                </a:gridCol>
                <a:gridCol w="2246249">
                  <a:extLst>
                    <a:ext uri="{9D8B030D-6E8A-4147-A177-3AD203B41FA5}">
                      <a16:colId xmlns:a16="http://schemas.microsoft.com/office/drawing/2014/main" val="3425114917"/>
                    </a:ext>
                  </a:extLst>
                </a:gridCol>
                <a:gridCol w="2246249">
                  <a:extLst>
                    <a:ext uri="{9D8B030D-6E8A-4147-A177-3AD203B41FA5}">
                      <a16:colId xmlns:a16="http://schemas.microsoft.com/office/drawing/2014/main" val="3316841292"/>
                    </a:ext>
                  </a:extLst>
                </a:gridCol>
                <a:gridCol w="2246249">
                  <a:extLst>
                    <a:ext uri="{9D8B030D-6E8A-4147-A177-3AD203B41FA5}">
                      <a16:colId xmlns:a16="http://schemas.microsoft.com/office/drawing/2014/main" val="494121943"/>
                    </a:ext>
                  </a:extLst>
                </a:gridCol>
              </a:tblGrid>
              <a:tr h="304363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>
                          <a:solidFill>
                            <a:schemeClr val="tx1"/>
                          </a:solidFill>
                        </a:rPr>
                        <a:t>SITE ELEMENTAIRE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dirty="0"/>
                        <a:t>Lundi 10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dirty="0"/>
                        <a:t>Mardi 11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dirty="0"/>
                        <a:t>Jeudi 13 Mars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000" dirty="0"/>
                        <a:t>Vendredi 14 Mars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563741"/>
                  </a:ext>
                </a:extLst>
              </a:tr>
              <a:tr h="1221655"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  <a:p>
                      <a:pPr algn="ctr"/>
                      <a:endParaRPr lang="fr-FR" sz="1600" dirty="0"/>
                    </a:p>
                    <a:p>
                      <a:pPr algn="ctr"/>
                      <a:r>
                        <a:rPr lang="fr-FR" sz="1200" dirty="0"/>
                        <a:t>Matin </a:t>
                      </a:r>
                    </a:p>
                    <a:p>
                      <a:pPr algn="ctr"/>
                      <a:r>
                        <a:rPr lang="fr-FR" sz="1200" dirty="0"/>
                        <a:t>6h45 – 8h20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artistique (Préparation du carnaval)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artistique (Préparation du carnaval)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artistique (Préparation du carnaval)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artistique (Préparation du carnaval)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267478"/>
                  </a:ext>
                </a:extLst>
              </a:tr>
              <a:tr h="2282720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Midi </a:t>
                      </a:r>
                    </a:p>
                    <a:p>
                      <a:pPr algn="ctr"/>
                      <a:r>
                        <a:rPr lang="fr-FR" sz="1400" dirty="0"/>
                        <a:t>12h – 13H20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File rouge création d’une mosaïque sur l’égalité filles/garçons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Plateau sportif (initiation basket)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Animation Diététicienne Api Restauration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File rouge création d’une mosaïque sur l’égalité filles/garçons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flash (ballon prisonnier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Plateau sportif (initiation basket)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File rouge création d’une mosaïque sur l’égalité filles/garçons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filles/garçons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Cross CP / CE1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File rouge création d’une mosaïque sur l’égalité filles/garçons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Expo’ sur l’égalité filles/garçons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Cross CM1/CM2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# Challenge tous vêtus de violet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5582386"/>
                  </a:ext>
                </a:extLst>
              </a:tr>
              <a:tr h="2100102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Soir </a:t>
                      </a:r>
                    </a:p>
                    <a:p>
                      <a:pPr algn="ctr"/>
                      <a:r>
                        <a:rPr lang="fr-FR" sz="1400" dirty="0"/>
                        <a:t>16h- 18h30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(préparation du carnaval)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(préparation du carnaval)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culturel Médiathèque E&amp;M Boulle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Couture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(préparation carnaval)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Atelier culturel Médiathèque E&amp;M Boulle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200" dirty="0"/>
                        <a:t>Animation avec la MJC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200" dirty="0"/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Atelier Couture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Espace artistique (préparation carnaval)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200" dirty="0"/>
                        <a:t>Animation ave la MJC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780162"/>
                  </a:ext>
                </a:extLst>
              </a:tr>
            </a:tbl>
          </a:graphicData>
        </a:graphic>
      </p:graphicFrame>
      <p:sp>
        <p:nvSpPr>
          <p:cNvPr id="13" name="ZoneTexte 12">
            <a:extLst>
              <a:ext uri="{FF2B5EF4-FFF2-40B4-BE49-F238E27FC236}">
                <a16:creationId xmlns:a16="http://schemas.microsoft.com/office/drawing/2014/main" id="{F6305E6B-DB74-064B-85FF-1AEB36C07C52}"/>
              </a:ext>
            </a:extLst>
          </p:cNvPr>
          <p:cNvSpPr txBox="1"/>
          <p:nvPr/>
        </p:nvSpPr>
        <p:spPr>
          <a:xfrm>
            <a:off x="1498324" y="6507140"/>
            <a:ext cx="106042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/>
              <a:t>En raison de situations imprévues (conditions météorologiques, absences de personnel etc.), des modifications sont susceptibles d’êtres apportées. </a:t>
            </a:r>
          </a:p>
        </p:txBody>
      </p:sp>
      <p:pic>
        <p:nvPicPr>
          <p:cNvPr id="3" name="Image 2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55B63D09-46C9-7280-E847-0C8D2035F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173" y="2034069"/>
            <a:ext cx="261610" cy="246221"/>
          </a:xfrm>
          <a:prstGeom prst="rect">
            <a:avLst/>
          </a:prstGeom>
        </p:spPr>
      </p:pic>
      <p:pic>
        <p:nvPicPr>
          <p:cNvPr id="4" name="Image 3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6BBCCC12-1FFE-3DFE-FED6-4F0C53305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5302" y="2034069"/>
            <a:ext cx="261610" cy="246221"/>
          </a:xfrm>
          <a:prstGeom prst="rect">
            <a:avLst/>
          </a:prstGeom>
        </p:spPr>
      </p:pic>
      <p:pic>
        <p:nvPicPr>
          <p:cNvPr id="5" name="Image 4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DFE50D11-5F6D-C8AC-CD58-5AF713A5B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0993" y="2034069"/>
            <a:ext cx="261610" cy="24995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EDA4302-3A03-2069-4B3C-CC31E02A89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5414" y="2060686"/>
            <a:ext cx="262151" cy="249958"/>
          </a:xfrm>
          <a:prstGeom prst="rect">
            <a:avLst/>
          </a:prstGeom>
        </p:spPr>
      </p:pic>
      <p:pic>
        <p:nvPicPr>
          <p:cNvPr id="8" name="Image 7" descr="Une image contenant texte, vert, Graphique, Police&#10;&#10;Le contenu généré par l’IA peut être incorrect.">
            <a:extLst>
              <a:ext uri="{FF2B5EF4-FFF2-40B4-BE49-F238E27FC236}">
                <a16:creationId xmlns:a16="http://schemas.microsoft.com/office/drawing/2014/main" id="{A5974439-B84D-88C9-89E4-E718CF95A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2957" y="3728007"/>
            <a:ext cx="184288" cy="411577"/>
          </a:xfrm>
          <a:prstGeom prst="rect">
            <a:avLst/>
          </a:prstGeom>
        </p:spPr>
      </p:pic>
      <p:pic>
        <p:nvPicPr>
          <p:cNvPr id="10" name="Image 9" descr="Une image contenant Police, Graphique, logo, texte&#10;&#10;Le contenu généré par l’IA peut être incorrect.">
            <a:extLst>
              <a:ext uri="{FF2B5EF4-FFF2-40B4-BE49-F238E27FC236}">
                <a16:creationId xmlns:a16="http://schemas.microsoft.com/office/drawing/2014/main" id="{F074C114-AF33-967E-7A86-0D73571690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1440" y="5976924"/>
            <a:ext cx="270384" cy="246222"/>
          </a:xfrm>
          <a:prstGeom prst="rect">
            <a:avLst/>
          </a:prstGeom>
        </p:spPr>
      </p:pic>
      <p:pic>
        <p:nvPicPr>
          <p:cNvPr id="15" name="Image 14" descr="Une image contenant Police, Graphique, logo, texte&#10;&#10;Le contenu généré par l’IA peut être incorrect.">
            <a:extLst>
              <a:ext uri="{FF2B5EF4-FFF2-40B4-BE49-F238E27FC236}">
                <a16:creationId xmlns:a16="http://schemas.microsoft.com/office/drawing/2014/main" id="{D0FBA5F3-54E3-E53A-2A6B-8034ABB5CE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31720" y="5600924"/>
            <a:ext cx="270382" cy="24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634082"/>
      </p:ext>
    </p:extLst>
  </p:cSld>
  <p:clrMapOvr>
    <a:masterClrMapping/>
  </p:clrMapOvr>
</p:sld>
</file>

<file path=ppt/theme/theme1.xml><?xml version="1.0" encoding="utf-8"?>
<a:theme xmlns:a="http://schemas.openxmlformats.org/drawingml/2006/main" name="LuminousVTI">
  <a:themeElements>
    <a:clrScheme name="Custom 54">
      <a:dk1>
        <a:sysClr val="windowText" lastClr="000000"/>
      </a:dk1>
      <a:lt1>
        <a:sysClr val="window" lastClr="FFFFFF"/>
      </a:lt1>
      <a:dk2>
        <a:srgbClr val="201449"/>
      </a:dk2>
      <a:lt2>
        <a:srgbClr val="EEEEEE"/>
      </a:lt2>
      <a:accent1>
        <a:srgbClr val="F900A0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8477FE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1756642_TF00537603_Win32" id="{48F5AD54-D9BE-47A5-9A26-1E33B0F691F6}" vid="{61D0192D-7D5A-494E-83CB-2D66521CDEA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052644-F409-493B-8E91-969D43897F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AFE2A1-77F8-441E-9B9F-DD61C354F4FE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5CF4B188-9E41-4609-81DC-EA2587D009A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{5BA96D5B-9BE2-42AF-8465-05E06BC3882F}tf00537603_win32</Template>
  <TotalTime>97</TotalTime>
  <Words>723</Words>
  <Application>Microsoft Office PowerPoint</Application>
  <PresentationFormat>Grand écran</PresentationFormat>
  <Paragraphs>139</Paragraphs>
  <Slides>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10" baseType="lpstr">
      <vt:lpstr>Arial</vt:lpstr>
      <vt:lpstr>Avenir Next LT Pro</vt:lpstr>
      <vt:lpstr>Calibri</vt:lpstr>
      <vt:lpstr>Cambria</vt:lpstr>
      <vt:lpstr>Sabon Next LT</vt:lpstr>
      <vt:lpstr>Wingdings</vt:lpstr>
      <vt:lpstr>LuminousVTI</vt:lpstr>
      <vt:lpstr>Madame Carnaval 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Mairie Villeneuve-De-Berg</cp:lastModifiedBy>
  <cp:revision>14</cp:revision>
  <dcterms:created xsi:type="dcterms:W3CDTF">2025-02-10T06:00:58Z</dcterms:created>
  <dcterms:modified xsi:type="dcterms:W3CDTF">2025-02-18T16:51:09Z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