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>
      <p:cViewPr varScale="1">
        <p:scale>
          <a:sx n="74" d="100"/>
          <a:sy n="74" d="100"/>
        </p:scale>
        <p:origin x="174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02334-7E8B-4320-A1E2-4B05AC15A670}" type="datetimeFigureOut">
              <a:rPr lang="fr-FR" smtClean="0"/>
              <a:pPr/>
              <a:t>16/05/2025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4" name="Picture 230" descr="C:\Users\Tom\AppData\Local\Microsoft\Windows\Temporary Internet Files\Content.IE5\54P6HUVA\MPj043846700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5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24312" y="1010897"/>
            <a:ext cx="7658418" cy="2115350"/>
          </a:xfrm>
        </p:spPr>
        <p:txBody>
          <a:bodyPr/>
          <a:lstStyle/>
          <a:p>
            <a:r>
              <a:rPr lang="fr-FR" dirty="0"/>
              <a:t>Nos Amis les Arbres…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35696" y="116632"/>
            <a:ext cx="5000600" cy="1057672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fr-FR" dirty="0">
                <a:solidFill>
                  <a:schemeClr val="tx1"/>
                </a:solidFill>
              </a:rPr>
              <a:t>Service Education-Enfance 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Accueil de Loisirs Périscolaire Municipal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2024-2025</a:t>
            </a:r>
          </a:p>
          <a:p>
            <a:pPr algn="ctr"/>
            <a:r>
              <a:rPr lang="fr-FR" dirty="0">
                <a:solidFill>
                  <a:schemeClr val="tx1"/>
                </a:solidFill>
              </a:rPr>
              <a:t>(Sites maternel et élémentaire)</a:t>
            </a:r>
          </a:p>
          <a:p>
            <a:endParaRPr lang="fr-FR" dirty="0"/>
          </a:p>
        </p:txBody>
      </p:sp>
      <p:pic>
        <p:nvPicPr>
          <p:cNvPr id="4" name="Image 3" descr="Une image contenant Police, Graphique, texte, graphisme&#10;&#10;Le contenu généré par l’IA peut être incorrect.">
            <a:extLst>
              <a:ext uri="{FF2B5EF4-FFF2-40B4-BE49-F238E27FC236}">
                <a16:creationId xmlns:a16="http://schemas.microsoft.com/office/drawing/2014/main" id="{5C5385DB-9933-1496-6124-1B35F0CCDD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6632"/>
            <a:ext cx="848625" cy="610341"/>
          </a:xfrm>
          <a:prstGeom prst="rect">
            <a:avLst/>
          </a:prstGeom>
        </p:spPr>
      </p:pic>
      <p:sp>
        <p:nvSpPr>
          <p:cNvPr id="5" name="Sous-titre 4">
            <a:extLst>
              <a:ext uri="{FF2B5EF4-FFF2-40B4-BE49-F238E27FC236}">
                <a16:creationId xmlns:a16="http://schemas.microsoft.com/office/drawing/2014/main" id="{90EDDBC9-C612-2CD8-5A80-869E6DBBE1D1}"/>
              </a:ext>
            </a:extLst>
          </p:cNvPr>
          <p:cNvSpPr txBox="1">
            <a:spLocks/>
          </p:cNvSpPr>
          <p:nvPr/>
        </p:nvSpPr>
        <p:spPr>
          <a:xfrm>
            <a:off x="3571927" y="5902288"/>
            <a:ext cx="5544616" cy="944564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/>
              <a:t>Période 5 : Du 5 Mai 2025 au 4 Juillet 2025</a:t>
            </a:r>
          </a:p>
          <a:p>
            <a:r>
              <a:rPr lang="fr-FR" sz="2000" dirty="0"/>
              <a:t>Semaine 21 : Du 19 Mai au 23 mai  2025</a:t>
            </a:r>
          </a:p>
        </p:txBody>
      </p:sp>
      <p:pic>
        <p:nvPicPr>
          <p:cNvPr id="6" name="Picture 2" descr="Dessin arbre généalogique : images libres de droits, photos de stock et  illustrations | Shutterstock">
            <a:extLst>
              <a:ext uri="{FF2B5EF4-FFF2-40B4-BE49-F238E27FC236}">
                <a16:creationId xmlns:a16="http://schemas.microsoft.com/office/drawing/2014/main" id="{BEE8F2F9-3F92-395B-296D-9A320C93E3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69" y="2780927"/>
            <a:ext cx="4350540" cy="2932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DF3B4EFF-65E9-DEE0-F9A7-81F119AF20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106615"/>
              </p:ext>
            </p:extLst>
          </p:nvPr>
        </p:nvGraphicFramePr>
        <p:xfrm>
          <a:off x="149762" y="7337"/>
          <a:ext cx="8844475" cy="645296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68895">
                  <a:extLst>
                    <a:ext uri="{9D8B030D-6E8A-4147-A177-3AD203B41FA5}">
                      <a16:colId xmlns:a16="http://schemas.microsoft.com/office/drawing/2014/main" val="2569433505"/>
                    </a:ext>
                  </a:extLst>
                </a:gridCol>
                <a:gridCol w="1768895">
                  <a:extLst>
                    <a:ext uri="{9D8B030D-6E8A-4147-A177-3AD203B41FA5}">
                      <a16:colId xmlns:a16="http://schemas.microsoft.com/office/drawing/2014/main" val="2796845451"/>
                    </a:ext>
                  </a:extLst>
                </a:gridCol>
                <a:gridCol w="1768895">
                  <a:extLst>
                    <a:ext uri="{9D8B030D-6E8A-4147-A177-3AD203B41FA5}">
                      <a16:colId xmlns:a16="http://schemas.microsoft.com/office/drawing/2014/main" val="2947447022"/>
                    </a:ext>
                  </a:extLst>
                </a:gridCol>
                <a:gridCol w="1768895">
                  <a:extLst>
                    <a:ext uri="{9D8B030D-6E8A-4147-A177-3AD203B41FA5}">
                      <a16:colId xmlns:a16="http://schemas.microsoft.com/office/drawing/2014/main" val="939034767"/>
                    </a:ext>
                  </a:extLst>
                </a:gridCol>
                <a:gridCol w="1768895">
                  <a:extLst>
                    <a:ext uri="{9D8B030D-6E8A-4147-A177-3AD203B41FA5}">
                      <a16:colId xmlns:a16="http://schemas.microsoft.com/office/drawing/2014/main" val="3283241318"/>
                    </a:ext>
                  </a:extLst>
                </a:gridCol>
              </a:tblGrid>
              <a:tr h="53060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600" dirty="0"/>
                        <a:t>Site Elémentaire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400" dirty="0"/>
                        <a:t>Lundi 19 Mai 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400" dirty="0"/>
                        <a:t>Mardi 20 Mai 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400" dirty="0"/>
                        <a:t>Jeudi 22 Mai 2025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fr-FR" sz="1200" dirty="0"/>
                        <a:t>Vendredi 23 Mai 2025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1655287"/>
                  </a:ext>
                </a:extLst>
              </a:tr>
              <a:tr h="1293110"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  <a:p>
                      <a:pPr algn="ctr"/>
                      <a:r>
                        <a:rPr lang="fr-FR" sz="1800" dirty="0"/>
                        <a:t>Matin </a:t>
                      </a:r>
                    </a:p>
                    <a:p>
                      <a:pPr algn="ctr"/>
                      <a:r>
                        <a:rPr lang="fr-FR" sz="1800" dirty="0"/>
                        <a:t>6h45 – 8h25 </a:t>
                      </a:r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Jeux de société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créatif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Jeux de société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créatif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Jeux de société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créatif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Jeux de société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créatif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8312350"/>
                  </a:ext>
                </a:extLst>
              </a:tr>
              <a:tr h="2457534">
                <a:tc>
                  <a:txBody>
                    <a:bodyPr/>
                    <a:lstStyle/>
                    <a:p>
                      <a:pPr algn="ctr"/>
                      <a:endParaRPr lang="fr-FR" sz="1800" dirty="0"/>
                    </a:p>
                    <a:p>
                      <a:pPr algn="ctr"/>
                      <a:r>
                        <a:rPr lang="fr-FR" sz="1800" dirty="0"/>
                        <a:t>Midi </a:t>
                      </a:r>
                    </a:p>
                    <a:p>
                      <a:pPr algn="ctr"/>
                      <a:r>
                        <a:rPr lang="fr-FR" sz="1800" dirty="0"/>
                        <a:t>12h – 13H25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Défi au mur d’escalade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(basquet ; football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Exploration autour de l’arbre au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Hygiène des mains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>
                          <a:highlight>
                            <a:srgbClr val="FFFF00"/>
                          </a:highlight>
                        </a:rPr>
                        <a:t>Atelier avec Marion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Défi au mur d’escalade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Artistique (land art)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Initiation yoga au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(basquet ; football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Exploration autour de l’arbre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Atelier Hygiène des mains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Défi au mur d’escalade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Artistique (land art)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Initiation yoga au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(basquet ; football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Exploration autour de l’arbre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Atelier Hygiène des mains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Grand Jeux (</a:t>
                      </a:r>
                      <a:r>
                        <a:rPr lang="fr-FR" sz="1000"/>
                        <a:t>parcours énigme </a:t>
                      </a:r>
                      <a:r>
                        <a:rPr lang="fr-FR" sz="1000" dirty="0"/>
                        <a:t>autours des déchets)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Initiation yoga au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(basquet ; football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Exploration autour de l’arbre square </a:t>
                      </a:r>
                      <a:r>
                        <a:rPr lang="fr-FR" sz="1000" dirty="0" err="1"/>
                        <a:t>A.Rouby</a:t>
                      </a:r>
                      <a:endParaRPr lang="fr-FR" sz="1000" dirty="0"/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Atelier Hygiène des mains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273586"/>
                  </a:ext>
                </a:extLst>
              </a:tr>
              <a:tr h="1899003">
                <a:tc>
                  <a:txBody>
                    <a:bodyPr/>
                    <a:lstStyle/>
                    <a:p>
                      <a:pPr algn="ctr"/>
                      <a:endParaRPr lang="fr-FR" sz="1800" dirty="0"/>
                    </a:p>
                    <a:p>
                      <a:pPr algn="ctr"/>
                      <a:r>
                        <a:rPr lang="fr-FR" sz="1800" dirty="0"/>
                        <a:t>Soir </a:t>
                      </a:r>
                    </a:p>
                    <a:p>
                      <a:pPr algn="ctr"/>
                      <a:r>
                        <a:rPr lang="fr-FR" sz="1800" dirty="0"/>
                        <a:t>16h00- 18h30</a:t>
                      </a: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Stop au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>
                          <a:highlight>
                            <a:srgbClr val="FFFF00"/>
                          </a:highlight>
                        </a:rPr>
                        <a:t>Atelier </a:t>
                      </a:r>
                      <a:r>
                        <a:rPr lang="fr-FR" sz="1000" dirty="0" err="1">
                          <a:highlight>
                            <a:srgbClr val="FFFF00"/>
                          </a:highlight>
                        </a:rPr>
                        <a:t>Upcycling</a:t>
                      </a:r>
                      <a:r>
                        <a:rPr lang="fr-FR" sz="1000" dirty="0">
                          <a:highlight>
                            <a:srgbClr val="FFFF00"/>
                          </a:highlight>
                        </a:rPr>
                        <a:t> (Intervenant Eric)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(initiation tennis)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Créatif (peintures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libre (lecture ; corde a sauter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 dirty="0"/>
                        <a:t>) </a:t>
                      </a:r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  <a:p>
                      <a:pPr marL="342900" indent="-342900">
                        <a:buAutoNum type="arabicPeriod"/>
                      </a:pPr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Stop au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culturel Médiathèque E&amp;M Boule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Reproduction de l’Arbre Ferrat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(initiation tennis)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libre (lecture ; corde a sauter </a:t>
                      </a:r>
                      <a:r>
                        <a:rPr lang="fr-FR" sz="1000" dirty="0" err="1"/>
                        <a:t>etc</a:t>
                      </a:r>
                      <a:r>
                        <a:rPr lang="fr-FR" sz="1000"/>
                        <a:t>) </a:t>
                      </a:r>
                      <a:endParaRPr lang="fr-FR" sz="1000" dirty="0"/>
                    </a:p>
                    <a:p>
                      <a:endParaRPr lang="fr-F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Couture (initiation au canevas)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société, dessin etc.)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Atelier culturel Médiathèque E&amp;M Boule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Reproduction de l’Arbre Ferrat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Stop au déchet </a:t>
                      </a:r>
                    </a:p>
                    <a:p>
                      <a:pPr marL="0" indent="0">
                        <a:buNone/>
                      </a:pPr>
                      <a:endParaRPr lang="fr-F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Atelier Couture (initiation au canevas)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Espace sportif (initiation tennis)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00" dirty="0"/>
                        <a:t>Jeux libres (jeux de société, dessin etc.)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Reproduction de l’Arbre Ferrat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fr-FR" sz="1000" dirty="0"/>
                        <a:t>Stop au déchet </a:t>
                      </a:r>
                    </a:p>
                    <a:p>
                      <a:endParaRPr lang="fr-FR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972414"/>
                  </a:ext>
                </a:extLst>
              </a:tr>
            </a:tbl>
          </a:graphicData>
        </a:graphic>
      </p:graphicFrame>
      <p:pic>
        <p:nvPicPr>
          <p:cNvPr id="3" name="Image 2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B498CECF-8BCA-A1D0-9FF8-BFDEE4F88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1913853"/>
            <a:ext cx="190192" cy="179004"/>
          </a:xfrm>
          <a:prstGeom prst="rect">
            <a:avLst/>
          </a:prstGeom>
        </p:spPr>
      </p:pic>
      <p:pic>
        <p:nvPicPr>
          <p:cNvPr id="4" name="Image 3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66F226C3-5CA8-D2D7-973C-2E6CB8474E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0568" y="1888226"/>
            <a:ext cx="190192" cy="179004"/>
          </a:xfrm>
          <a:prstGeom prst="rect">
            <a:avLst/>
          </a:prstGeom>
        </p:spPr>
      </p:pic>
      <p:pic>
        <p:nvPicPr>
          <p:cNvPr id="5" name="Image 4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56511354-E6D0-32A3-34F5-98FD68A94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872" y="1915197"/>
            <a:ext cx="190192" cy="17900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7BEA67-57D1-A4F0-2E4C-341F919083BA}"/>
              </a:ext>
            </a:extLst>
          </p:cNvPr>
          <p:cNvSpPr txBox="1"/>
          <p:nvPr/>
        </p:nvSpPr>
        <p:spPr>
          <a:xfrm>
            <a:off x="151783" y="6439697"/>
            <a:ext cx="869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dirty="0"/>
              <a:t>En raison de situations imprévus (conditions météorologiques, absences de personnel etc.), des modifications sont susceptibles d’êtres apportées. </a:t>
            </a:r>
          </a:p>
        </p:txBody>
      </p:sp>
      <p:pic>
        <p:nvPicPr>
          <p:cNvPr id="8" name="Image 7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7D3026A0-9D04-720E-0E2A-CB1C75692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1064" y="1917779"/>
            <a:ext cx="190192" cy="179004"/>
          </a:xfrm>
          <a:prstGeom prst="rect">
            <a:avLst/>
          </a:prstGeom>
        </p:spPr>
      </p:pic>
      <p:pic>
        <p:nvPicPr>
          <p:cNvPr id="1026" name="Picture 2" descr="Plus de 100 000 images de Pouce Bleu et de Pouce - Pixabay">
            <a:extLst>
              <a:ext uri="{FF2B5EF4-FFF2-40B4-BE49-F238E27FC236}">
                <a16:creationId xmlns:a16="http://schemas.microsoft.com/office/drawing/2014/main" id="{1DB4E17B-5B98-8A30-572B-ABE753818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45024"/>
            <a:ext cx="153278" cy="14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Plus de 100 000 images de Pouce Bleu et de Pouce - Pixabay">
            <a:extLst>
              <a:ext uri="{FF2B5EF4-FFF2-40B4-BE49-F238E27FC236}">
                <a16:creationId xmlns:a16="http://schemas.microsoft.com/office/drawing/2014/main" id="{0AE54EFF-FACB-05F1-9351-A0AAB8920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388" y="3870622"/>
            <a:ext cx="153016" cy="14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Plus de 100 000 images de Pouce Bleu et de Pouce - Pixabay">
            <a:extLst>
              <a:ext uri="{FF2B5EF4-FFF2-40B4-BE49-F238E27FC236}">
                <a16:creationId xmlns:a16="http://schemas.microsoft.com/office/drawing/2014/main" id="{0D458015-FACE-C52D-E848-B68244B6F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116" y="3903485"/>
            <a:ext cx="153016" cy="14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Plus de 100 000 images de Pouce Bleu et de Pouce - Pixabay">
            <a:extLst>
              <a:ext uri="{FF2B5EF4-FFF2-40B4-BE49-F238E27FC236}">
                <a16:creationId xmlns:a16="http://schemas.microsoft.com/office/drawing/2014/main" id="{5BC45093-AEFA-AC74-CF78-462E25A3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326" y="3870623"/>
            <a:ext cx="153016" cy="144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 14" descr="Une image contenant symbole, clipart&#10;&#10;Le contenu généré par l’IA peut être incorrect.">
            <a:extLst>
              <a:ext uri="{FF2B5EF4-FFF2-40B4-BE49-F238E27FC236}">
                <a16:creationId xmlns:a16="http://schemas.microsoft.com/office/drawing/2014/main" id="{08303CC1-CAD6-E5B6-0EA9-8D076EE192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1786" y="4459357"/>
            <a:ext cx="158086" cy="155987"/>
          </a:xfrm>
          <a:prstGeom prst="rect">
            <a:avLst/>
          </a:prstGeom>
        </p:spPr>
      </p:pic>
      <p:pic>
        <p:nvPicPr>
          <p:cNvPr id="17" name="Image 16" descr="Une image contenant symbole, clipart&#10;&#10;Le contenu généré par l’IA peut être incorrect.">
            <a:extLst>
              <a:ext uri="{FF2B5EF4-FFF2-40B4-BE49-F238E27FC236}">
                <a16:creationId xmlns:a16="http://schemas.microsoft.com/office/drawing/2014/main" id="{2F54C7F6-70DF-AD9D-C90D-01EE8DBCC1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2815" y="4459356"/>
            <a:ext cx="158086" cy="155987"/>
          </a:xfrm>
          <a:prstGeom prst="rect">
            <a:avLst/>
          </a:prstGeom>
        </p:spPr>
      </p:pic>
      <p:pic>
        <p:nvPicPr>
          <p:cNvPr id="18" name="Image 17" descr="Une image contenant symbole, clipart&#10;&#10;Le contenu généré par l’IA peut être incorrect.">
            <a:extLst>
              <a:ext uri="{FF2B5EF4-FFF2-40B4-BE49-F238E27FC236}">
                <a16:creationId xmlns:a16="http://schemas.microsoft.com/office/drawing/2014/main" id="{D1D060EA-A536-1EA2-6466-6763E57997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39381" y="5950501"/>
            <a:ext cx="190192" cy="187667"/>
          </a:xfrm>
          <a:prstGeom prst="rect">
            <a:avLst/>
          </a:prstGeom>
        </p:spPr>
      </p:pic>
      <p:pic>
        <p:nvPicPr>
          <p:cNvPr id="19" name="Image 18" descr="Une image contenant symbole, clipart&#10;&#10;Le contenu généré par l’IA peut être incorrect.">
            <a:extLst>
              <a:ext uri="{FF2B5EF4-FFF2-40B4-BE49-F238E27FC236}">
                <a16:creationId xmlns:a16="http://schemas.microsoft.com/office/drawing/2014/main" id="{D6331469-5565-4EDA-3DB5-C91649546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1608" y="5950500"/>
            <a:ext cx="190192" cy="187667"/>
          </a:xfrm>
          <a:prstGeom prst="rect">
            <a:avLst/>
          </a:prstGeom>
        </p:spPr>
      </p:pic>
      <p:pic>
        <p:nvPicPr>
          <p:cNvPr id="9" name="Image 8" descr="Une image contenant Graphique, graphisme, clipart, logo&#10;&#10;Le contenu généré par l’IA peut être incorrect.">
            <a:extLst>
              <a:ext uri="{FF2B5EF4-FFF2-40B4-BE49-F238E27FC236}">
                <a16:creationId xmlns:a16="http://schemas.microsoft.com/office/drawing/2014/main" id="{BF0A099C-134F-87A9-375D-C2BDA871FA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9813" y="4015842"/>
            <a:ext cx="193396" cy="193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018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64556917-169D-F7B4-5682-84F5C45DB0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039747"/>
              </p:ext>
            </p:extLst>
          </p:nvPr>
        </p:nvGraphicFramePr>
        <p:xfrm>
          <a:off x="107504" y="239741"/>
          <a:ext cx="8928991" cy="626469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2569433505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79684545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947447022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939034767"/>
                    </a:ext>
                  </a:extLst>
                </a:gridCol>
                <a:gridCol w="2016223">
                  <a:extLst>
                    <a:ext uri="{9D8B030D-6E8A-4147-A177-3AD203B41FA5}">
                      <a16:colId xmlns:a16="http://schemas.microsoft.com/office/drawing/2014/main" val="3283241318"/>
                    </a:ext>
                  </a:extLst>
                </a:gridCol>
              </a:tblGrid>
              <a:tr h="716283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Site Maternel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Lundi 19 Mai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Mardi 20 Mai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Jeudi 22 Mai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fr-FR" sz="1400" dirty="0"/>
                    </a:p>
                    <a:p>
                      <a:pPr algn="ctr"/>
                      <a:r>
                        <a:rPr lang="fr-FR" sz="1400" dirty="0"/>
                        <a:t>Vendredi 23 Mai 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1655287"/>
                  </a:ext>
                </a:extLst>
              </a:tr>
              <a:tr h="1903923"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  <a:p>
                      <a:pPr algn="ctr"/>
                      <a:endParaRPr lang="fr-FR" sz="1600" dirty="0"/>
                    </a:p>
                    <a:p>
                      <a:pPr algn="ctr"/>
                      <a:r>
                        <a:rPr lang="fr-FR" sz="1600" dirty="0"/>
                        <a:t>Matin </a:t>
                      </a:r>
                    </a:p>
                    <a:p>
                      <a:pPr algn="ctr"/>
                      <a:r>
                        <a:rPr lang="fr-FR" sz="1600" dirty="0"/>
                        <a:t>6h45 – 8h25 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Atelier artistique (diverses matières etc.)</a:t>
                      </a:r>
                    </a:p>
                    <a:p>
                      <a:endParaRPr lang="fr-F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Atelier artistique (diverses matières etc.)</a:t>
                      </a:r>
                    </a:p>
                    <a:p>
                      <a:endParaRPr lang="fr-F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Atelier artistique (diverses matières etc.)</a:t>
                      </a:r>
                    </a:p>
                    <a:p>
                      <a:endParaRPr lang="fr-F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Espace Lecture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Jeux libres (jeux de société etc.) </a:t>
                      </a:r>
                    </a:p>
                    <a:p>
                      <a:pPr marL="342900" indent="-342900" algn="l">
                        <a:buAutoNum type="arabicPeriod"/>
                      </a:pPr>
                      <a:r>
                        <a:rPr lang="fr-FR" sz="1000" dirty="0"/>
                        <a:t>Atelier artistique (diverses matières etc.)</a:t>
                      </a:r>
                    </a:p>
                    <a:p>
                      <a:endParaRPr lang="fr-FR" sz="1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8312350"/>
                  </a:ext>
                </a:extLst>
              </a:tr>
              <a:tr h="1330240">
                <a:tc>
                  <a:txBody>
                    <a:bodyPr/>
                    <a:lstStyle/>
                    <a:p>
                      <a:pPr algn="ctr"/>
                      <a:endParaRPr lang="fr-FR" sz="1800" dirty="0"/>
                    </a:p>
                    <a:p>
                      <a:pPr algn="ctr"/>
                      <a:r>
                        <a:rPr lang="fr-FR" sz="1600" dirty="0"/>
                        <a:t>Midi </a:t>
                      </a:r>
                    </a:p>
                    <a:p>
                      <a:pPr algn="ctr"/>
                      <a:r>
                        <a:rPr lang="fr-FR" sz="1600" dirty="0"/>
                        <a:t>12h – 13H25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flash (ballon prisonnier etc.) </a:t>
                      </a:r>
                    </a:p>
                    <a:p>
                      <a:pPr marL="0" indent="0">
                        <a:buNone/>
                      </a:pPr>
                      <a:endParaRPr lang="fr-FR" sz="1050" dirty="0"/>
                    </a:p>
                    <a:p>
                      <a:endParaRPr lang="fr-FR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flash (ballon prisonnier etc.) </a:t>
                      </a:r>
                    </a:p>
                    <a:p>
                      <a:pPr marL="0" indent="0">
                        <a:buNone/>
                      </a:pPr>
                      <a:endParaRPr lang="fr-FR" sz="1050" dirty="0"/>
                    </a:p>
                    <a:p>
                      <a:endParaRPr lang="fr-FR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flash (ballon prisonnier etc.) </a:t>
                      </a:r>
                    </a:p>
                    <a:p>
                      <a:endParaRPr lang="fr-FR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Atelier Zéro Déchet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libres (vélo, balle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1050" dirty="0"/>
                        <a:t>Jeux flash (ballon prisonnier etc.) </a:t>
                      </a:r>
                    </a:p>
                    <a:p>
                      <a:endParaRPr lang="fr-FR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4273586"/>
                  </a:ext>
                </a:extLst>
              </a:tr>
              <a:tr h="2314251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 algn="ctr"/>
                      <a:r>
                        <a:rPr lang="fr-FR" sz="1600" dirty="0"/>
                        <a:t>Soir </a:t>
                      </a:r>
                    </a:p>
                    <a:p>
                      <a:pPr algn="ctr"/>
                      <a:r>
                        <a:rPr lang="fr-FR" sz="1600" dirty="0"/>
                        <a:t>16h05- 18h30</a:t>
                      </a:r>
                    </a:p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sportif (pétanque ; football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Temps calme (lecture de conte) </a:t>
                      </a:r>
                    </a:p>
                    <a:p>
                      <a:pPr marL="0" indent="0">
                        <a:buNone/>
                      </a:pPr>
                      <a:endParaRPr lang="fr-F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endParaRPr lang="fr-FR" sz="900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sportif (pétanque ; football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Temps calme (lecture de conte) </a:t>
                      </a:r>
                    </a:p>
                    <a:p>
                      <a:pPr marL="0" indent="0">
                        <a:buNone/>
                      </a:pPr>
                      <a:endParaRPr lang="fr-FR" sz="900" dirty="0"/>
                    </a:p>
                    <a:p>
                      <a:endParaRPr lang="fr-FR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sportif (pétanque ; football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Temps calme (lecture de conte) </a:t>
                      </a:r>
                    </a:p>
                    <a:p>
                      <a:pPr marL="0" indent="0">
                        <a:buNone/>
                      </a:pPr>
                      <a:endParaRPr lang="fr-FR" sz="900" dirty="0"/>
                    </a:p>
                    <a:p>
                      <a:endParaRPr lang="fr-FR" sz="9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sportif (pétanque ; football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Espace artistique (diverses matières etc.)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Jeux libres (jeux de société, dessin etc.)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fr-FR" sz="900" dirty="0"/>
                        <a:t>Temps calme (lecture de conte) </a:t>
                      </a:r>
                    </a:p>
                    <a:p>
                      <a:pPr marL="0" indent="0">
                        <a:buNone/>
                      </a:pPr>
                      <a:endParaRPr lang="fr-FR" sz="900" dirty="0"/>
                    </a:p>
                    <a:p>
                      <a:endParaRPr lang="fr-FR" sz="9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972414"/>
                  </a:ext>
                </a:extLst>
              </a:tr>
            </a:tbl>
          </a:graphicData>
        </a:graphic>
      </p:graphicFrame>
      <p:pic>
        <p:nvPicPr>
          <p:cNvPr id="3" name="Image 2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DFC2F2DF-AE37-FC64-DEF8-DC2E733DB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2880026"/>
            <a:ext cx="206874" cy="194705"/>
          </a:xfrm>
          <a:prstGeom prst="rect">
            <a:avLst/>
          </a:prstGeom>
        </p:spPr>
      </p:pic>
      <p:pic>
        <p:nvPicPr>
          <p:cNvPr id="4" name="Image 3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2CE85676-DEC0-C293-B748-FCFC08379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462" y="2893298"/>
            <a:ext cx="206876" cy="194706"/>
          </a:xfrm>
          <a:prstGeom prst="rect">
            <a:avLst/>
          </a:prstGeom>
        </p:spPr>
      </p:pic>
      <p:pic>
        <p:nvPicPr>
          <p:cNvPr id="5" name="Image 4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E3F20FEA-8580-BEDF-A57D-96A8C5D7A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305" y="2889967"/>
            <a:ext cx="206875" cy="194706"/>
          </a:xfrm>
          <a:prstGeom prst="rect">
            <a:avLst/>
          </a:prstGeom>
        </p:spPr>
      </p:pic>
      <p:pic>
        <p:nvPicPr>
          <p:cNvPr id="6" name="Image 5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92D1AA2F-550E-3CF6-12EB-BDD5FE2ED5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3315" y="2858139"/>
            <a:ext cx="230130" cy="216592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9BBF3C4-64D0-B621-7D39-EB7068BA61EB}"/>
              </a:ext>
            </a:extLst>
          </p:cNvPr>
          <p:cNvSpPr txBox="1"/>
          <p:nvPr/>
        </p:nvSpPr>
        <p:spPr>
          <a:xfrm>
            <a:off x="0" y="6596390"/>
            <a:ext cx="86946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dirty="0"/>
              <a:t>En raison de situations imprévus (conditions météorologiques, absences de personnel etc.), des modifications sont susceptibles d’êtres apportées. </a:t>
            </a:r>
          </a:p>
        </p:txBody>
      </p:sp>
    </p:spTree>
    <p:extLst>
      <p:ext uri="{BB962C8B-B14F-4D97-AF65-F5344CB8AC3E}">
        <p14:creationId xmlns:p14="http://schemas.microsoft.com/office/powerpoint/2010/main" val="528518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clipart, logo, Graphique, symbole&#10;&#10;Le contenu généré par l’IA peut être incorrect.">
            <a:extLst>
              <a:ext uri="{FF2B5EF4-FFF2-40B4-BE49-F238E27FC236}">
                <a16:creationId xmlns:a16="http://schemas.microsoft.com/office/drawing/2014/main" id="{5DD94BDE-9169-4716-6C91-7A970E57F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832174"/>
            <a:ext cx="1580220" cy="1487264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9299122-5F0A-A973-332E-83503BDA6A45}"/>
              </a:ext>
            </a:extLst>
          </p:cNvPr>
          <p:cNvSpPr txBox="1"/>
          <p:nvPr/>
        </p:nvSpPr>
        <p:spPr>
          <a:xfrm>
            <a:off x="3131840" y="739359"/>
            <a:ext cx="46805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Pouce Vert : Enfant volontaire pour les tries des déchets après le repas sur la banque de débarrassage + initiation aux autres enfants + peser des poubelles + la mises des sceaux au composte + récupération de pot à eau pour arrosé les fleurs.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45F53D6-D326-90DF-159C-93F251526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18" y="2924944"/>
            <a:ext cx="1847850" cy="172402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6FED9E6-E709-AD73-D116-09713A37F369}"/>
              </a:ext>
            </a:extLst>
          </p:cNvPr>
          <p:cNvSpPr txBox="1"/>
          <p:nvPr/>
        </p:nvSpPr>
        <p:spPr>
          <a:xfrm>
            <a:off x="3275856" y="3212976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Pouce Bleu : Enfant volontaire pour vérifié que chaque enfant puisse se laver les mains avant le repas.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A5374840-116E-1DBA-D511-CD0986C867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5013176"/>
            <a:ext cx="1179416" cy="114137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7B23D0B9-17FD-5D3E-9760-A405871FDDA3}"/>
              </a:ext>
            </a:extLst>
          </p:cNvPr>
          <p:cNvSpPr txBox="1"/>
          <p:nvPr/>
        </p:nvSpPr>
        <p:spPr>
          <a:xfrm>
            <a:off x="3563888" y="5013176"/>
            <a:ext cx="4464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Pouce Rouge : Enfant volontaire pour ramasser les déchets dans la cour fin de journée. </a:t>
            </a:r>
          </a:p>
        </p:txBody>
      </p:sp>
    </p:spTree>
    <p:extLst>
      <p:ext uri="{BB962C8B-B14F-4D97-AF65-F5344CB8AC3E}">
        <p14:creationId xmlns:p14="http://schemas.microsoft.com/office/powerpoint/2010/main" val="259779689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quiredFrom xmlns="6d93d202-47fc-4405-873a-cab67cc5f1b2" xsi:nil="true"/>
    <IsSearchable xmlns="6d93d202-47fc-4405-873a-cab67cc5f1b2">true</IsSearchable>
    <EditorialStatus xmlns="6d93d202-47fc-4405-873a-cab67cc5f1b2">Complete</EditorialStatus>
    <OriginAsset xmlns="6d93d202-47fc-4405-873a-cab67cc5f1b2" xsi:nil="true"/>
    <ThumbnailAssetId xmlns="6d93d202-47fc-4405-873a-cab67cc5f1b2" xsi:nil="true"/>
    <TrustLevel xmlns="6d93d202-47fc-4405-873a-cab67cc5f1b2">3 Community New</TrustLevel>
    <MarketSpecific xmlns="6d93d202-47fc-4405-873a-cab67cc5f1b2">true</MarketSpecific>
    <TPNamespace xmlns="6d93d202-47fc-4405-873a-cab67cc5f1b2" xsi:nil="true"/>
    <DirectSourceMarket xmlns="6d93d202-47fc-4405-873a-cab67cc5f1b2">english</DirectSourceMarket>
    <MachineTranslated xmlns="6d93d202-47fc-4405-873a-cab67cc5f1b2">false</MachineTranslated>
    <PlannedPubDate xmlns="6d93d202-47fc-4405-873a-cab67cc5f1b2" xsi:nil="true"/>
    <SubmitterId xmlns="6d93d202-47fc-4405-873a-cab67cc5f1b2">9c60ae39-ee33-43c2-b863-454968d0f2cc</SubmitterId>
    <Downloads xmlns="6d93d202-47fc-4405-873a-cab67cc5f1b2">0</Downloads>
    <OriginalSourceMarket xmlns="6d93d202-47fc-4405-873a-cab67cc5f1b2">english</OriginalSourceMarket>
    <PublishTargets xmlns="6d93d202-47fc-4405-873a-cab67cc5f1b2">OfficeOnline</PublishTargets>
    <ArtSampleDocs xmlns="6d93d202-47fc-4405-873a-cab67cc5f1b2" xsi:nil="true"/>
    <ApprovalLog xmlns="6d93d202-47fc-4405-873a-cab67cc5f1b2" xsi:nil="true"/>
    <ApprovalStatus xmlns="6d93d202-47fc-4405-873a-cab67cc5f1b2">InProgress</ApprovalStatus>
    <TPComponent xmlns="6d93d202-47fc-4405-873a-cab67cc5f1b2">PPTFiles</TPComponent>
    <EditorialTags xmlns="6d93d202-47fc-4405-873a-cab67cc5f1b2" xsi:nil="true"/>
    <TPExecutable xmlns="6d93d202-47fc-4405-873a-cab67cc5f1b2" xsi:nil="true"/>
    <LastHandOff xmlns="6d93d202-47fc-4405-873a-cab67cc5f1b2" xsi:nil="true"/>
    <BusinessGroup xmlns="6d93d202-47fc-4405-873a-cab67cc5f1b2" xsi:nil="true"/>
    <TPAppVersion xmlns="6d93d202-47fc-4405-873a-cab67cc5f1b2">12</TPAppVersion>
    <VoteCount xmlns="6d93d202-47fc-4405-873a-cab67cc5f1b2" xsi:nil="true"/>
    <APAuthor xmlns="6d93d202-47fc-4405-873a-cab67cc5f1b2">
      <UserInfo>
        <DisplayName>_o14migrate</DisplayName>
        <AccountId>266</AccountId>
        <AccountType/>
      </UserInfo>
    </APAuthor>
    <TPCommandLine xmlns="6d93d202-47fc-4405-873a-cab67cc5f1b2">{PP} /n {FilePath}</TPCommandLine>
    <UACurrentWords xmlns="6d93d202-47fc-4405-873a-cab67cc5f1b2" xsi:nil="true"/>
    <AssetId xmlns="6d93d202-47fc-4405-873a-cab67cc5f1b2">TP030007391</AssetId>
    <Manager xmlns="6d93d202-47fc-4405-873a-cab67cc5f1b2" xsi:nil="true"/>
    <NumericId xmlns="6d93d202-47fc-4405-873a-cab67cc5f1b2">-1</NumericId>
    <Component xmlns="64acb2c5-0a2b-4bda-bd34-58e36cbb80d2" xsi:nil="true"/>
    <HandoffToMSDN xmlns="6d93d202-47fc-4405-873a-cab67cc5f1b2" xsi:nil="true"/>
    <Markets xmlns="6d93d202-47fc-4405-873a-cab67cc5f1b2">
      <Value>2</Value>
    </Markets>
    <UALocComments xmlns="6d93d202-47fc-4405-873a-cab67cc5f1b2" xsi:nil="true"/>
    <UALocRecommendation xmlns="6d93d202-47fc-4405-873a-cab67cc5f1b2">Localize</UALocRecommendation>
    <AssetStart xmlns="6d93d202-47fc-4405-873a-cab67cc5f1b2">2010-04-16T14:24:16+00:00</AssetStart>
    <CrawlForDependencies xmlns="6d93d202-47fc-4405-873a-cab67cc5f1b2">false</CrawlForDependencies>
    <LastModifiedDateTime xmlns="6d93d202-47fc-4405-873a-cab67cc5f1b2" xsi:nil="true"/>
    <LastPublishResultLookup xmlns="6d93d202-47fc-4405-873a-cab67cc5f1b2" xsi:nil="true"/>
    <PublishStatusLookup xmlns="6d93d202-47fc-4405-873a-cab67cc5f1b2">
      <Value>328591</Value>
      <Value>502277</Value>
    </PublishStatusLookup>
    <AverageRating xmlns="6d93d202-47fc-4405-873a-cab67cc5f1b2" xsi:nil="true"/>
    <CSXUpdate xmlns="6d93d202-47fc-4405-873a-cab67cc5f1b2">false</CSXUpdate>
    <UAProjectedTotalWords xmlns="6d93d202-47fc-4405-873a-cab67cc5f1b2" xsi:nil="true"/>
    <AssetExpire xmlns="6d93d202-47fc-4405-873a-cab67cc5f1b2">2100-01-01T00:00:00+00:00</AssetExpire>
    <AssetType xmlns="6d93d202-47fc-4405-873a-cab67cc5f1b2">TP</AssetType>
    <IntlLangReviewDate xmlns="6d93d202-47fc-4405-873a-cab67cc5f1b2" xsi:nil="true"/>
    <TPFriendlyName xmlns="6d93d202-47fc-4405-873a-cab67cc5f1b2">Thème mer - Sous l'eau</TPFriendlyName>
    <IntlLangReview xmlns="6d93d202-47fc-4405-873a-cab67cc5f1b2" xsi:nil="true"/>
    <OOCacheId xmlns="6d93d202-47fc-4405-873a-cab67cc5f1b2" xsi:nil="true"/>
    <PolicheckWords xmlns="6d93d202-47fc-4405-873a-cab67cc5f1b2" xsi:nil="true"/>
    <TemplateStatus xmlns="6d93d202-47fc-4405-873a-cab67cc5f1b2">Complete</TemplateStatus>
    <CSXSubmissionMarket xmlns="6d93d202-47fc-4405-873a-cab67cc5f1b2" xsi:nil="true"/>
    <FriendlyTitle xmlns="6d93d202-47fc-4405-873a-cab67cc5f1b2" xsi:nil="true"/>
    <TPLaunchHelpLinkType xmlns="6d93d202-47fc-4405-873a-cab67cc5f1b2" xsi:nil="true"/>
    <Providers xmlns="6d93d202-47fc-4405-873a-cab67cc5f1b2" xsi:nil="true"/>
    <SourceTitle xmlns="6d93d202-47fc-4405-873a-cab67cc5f1b2">Thème mer - Sous l'eau</SourceTitle>
    <TemplateTemplateType xmlns="6d93d202-47fc-4405-873a-cab67cc5f1b2">PowerPoint 12 Default</TemplateTemplateType>
    <TimesCloned xmlns="6d93d202-47fc-4405-873a-cab67cc5f1b2" xsi:nil="true"/>
    <ClipArtFilename xmlns="6d93d202-47fc-4405-873a-cab67cc5f1b2" xsi:nil="true"/>
    <APDescription xmlns="6d93d202-47fc-4405-873a-cab67cc5f1b2" xsi:nil="true"/>
    <TPApplication xmlns="6d93d202-47fc-4405-873a-cab67cc5f1b2">PowerPoint</TPApplication>
    <CSXHash xmlns="6d93d202-47fc-4405-873a-cab67cc5f1b2">c4a946IazIkSDvwJONvwvlaOpLs=</CSXHash>
    <PrimaryImageGen xmlns="6d93d202-47fc-4405-873a-cab67cc5f1b2">true</PrimaryImageGen>
    <ContentItem xmlns="6d93d202-47fc-4405-873a-cab67cc5f1b2" xsi:nil="true"/>
    <IsDeleted xmlns="6d93d202-47fc-4405-873a-cab67cc5f1b2">false</IsDeleted>
    <ShowIn xmlns="6d93d202-47fc-4405-873a-cab67cc5f1b2">Show everywhere</ShowIn>
    <BugNumber xmlns="6d93d202-47fc-4405-873a-cab67cc5f1b2" xsi:nil="true"/>
    <LegacyData xmlns="6d93d202-47fc-4405-873a-cab67cc5f1b2">ListingID:;Manager:;BuildStatus:Publish Passed;MockupPath:</LegacyData>
    <TPLaunchHelpLink xmlns="6d93d202-47fc-4405-873a-cab67cc5f1b2" xsi:nil="true"/>
    <Milestone xmlns="6d93d202-47fc-4405-873a-cab67cc5f1b2" xsi:nil="true"/>
    <UANotes xmlns="6d93d202-47fc-4405-873a-cab67cc5f1b2" xsi:nil="true"/>
    <Description0 xmlns="64acb2c5-0a2b-4bda-bd34-58e36cbb80d2" xsi:nil="true"/>
    <IntlLangReviewer xmlns="6d93d202-47fc-4405-873a-cab67cc5f1b2" xsi:nil="true"/>
    <IntlLocPriority xmlns="6d93d202-47fc-4405-873a-cab67cc5f1b2" xsi:nil="true"/>
    <OpenTemplate xmlns="6d93d202-47fc-4405-873a-cab67cc5f1b2">true</OpenTemplate>
    <Provider xmlns="6d93d202-47fc-4405-873a-cab67cc5f1b2" xsi:nil="true"/>
    <CSXSubmissionDate xmlns="6d93d202-47fc-4405-873a-cab67cc5f1b2">2009-10-10T07:00:00+00:00</CSXSubmissionDate>
    <TPClientViewer xmlns="6d93d202-47fc-4405-873a-cab67cc5f1b2" xsi:nil="true"/>
    <DSATActionTaken xmlns="6d93d202-47fc-4405-873a-cab67cc5f1b2" xsi:nil="true"/>
    <APEditor xmlns="6d93d202-47fc-4405-873a-cab67cc5f1b2">
      <UserInfo>
        <DisplayName>_o14migrate</DisplayName>
        <AccountId>266</AccountId>
        <AccountType/>
      </UserInfo>
    </APEditor>
    <TPInstallLocation xmlns="6d93d202-47fc-4405-873a-cab67cc5f1b2">{My Templates}</TPInstallLocation>
    <OutputCachingOn xmlns="6d93d202-47fc-4405-873a-cab67cc5f1b2">false</OutputCachingOn>
    <ParentAssetId xmlns="6d93d202-47fc-4405-873a-cab67cc5f1b2" xsi:nil="true"/>
    <LocManualTestRequired xmlns="6d93d202-47fc-4405-873a-cab67cc5f1b2">false</LocManualTestRequired>
    <LocalizationTagsTaxHTField0 xmlns="6d93d202-47fc-4405-873a-cab67cc5f1b2">
      <Terms xmlns="http://schemas.microsoft.com/office/infopath/2007/PartnerControls"/>
    </LocalizationTagsTaxHTField0>
    <CampaignTagsTaxHTField0 xmlns="6d93d202-47fc-4405-873a-cab67cc5f1b2">
      <Terms xmlns="http://schemas.microsoft.com/office/infopath/2007/PartnerControls"/>
    </CampaignTagsTaxHTField0>
    <LocLastLocAttemptVersionLookup xmlns="6d93d202-47fc-4405-873a-cab67cc5f1b2">169861</LocLastLocAttemptVersionLookup>
    <InternalTagsTaxHTField0 xmlns="6d93d202-47fc-4405-873a-cab67cc5f1b2">
      <Terms xmlns="http://schemas.microsoft.com/office/infopath/2007/PartnerControls"/>
    </InternalTagsTaxHTField0>
    <LocRecommendedHandoff xmlns="6d93d202-47fc-4405-873a-cab67cc5f1b2" xsi:nil="true"/>
    <BlockPublish xmlns="6d93d202-47fc-4405-873a-cab67cc5f1b2">false</BlockPublish>
    <LocComments xmlns="6d93d202-47fc-4405-873a-cab67cc5f1b2" xsi:nil="true"/>
    <TaxCatchAll xmlns="6d93d202-47fc-4405-873a-cab67cc5f1b2"/>
    <OriginalRelease xmlns="6d93d202-47fc-4405-873a-cab67cc5f1b2">14</OriginalRelease>
    <RecommendationsModifier xmlns="6d93d202-47fc-4405-873a-cab67cc5f1b2" xsi:nil="true"/>
    <ScenarioTagsTaxHTField0 xmlns="6d93d202-47fc-4405-873a-cab67cc5f1b2">
      <Terms xmlns="http://schemas.microsoft.com/office/infopath/2007/PartnerControls"/>
    </ScenarioTagsTaxHTField0>
    <FeatureTagsTaxHTField0 xmlns="6d93d202-47fc-4405-873a-cab67cc5f1b2">
      <Terms xmlns="http://schemas.microsoft.com/office/infopath/2007/PartnerControls"/>
    </FeatureTagsTaxHTField0>
    <LocMarketGroupTiers2 xmlns="6d93d202-47fc-4405-873a-cab67cc5f1b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9924D1ECC420D47A2456556BC94F7370400BDF4491DEA4973499845289601F88B9F" ma:contentTypeVersion="55" ma:contentTypeDescription="Create a new document." ma:contentTypeScope="" ma:versionID="41eb558a2b826e6e4f9defd990175bec">
  <xsd:schema xmlns:xsd="http://www.w3.org/2001/XMLSchema" xmlns:xs="http://www.w3.org/2001/XMLSchema" xmlns:p="http://schemas.microsoft.com/office/2006/metadata/properties" xmlns:ns2="6d93d202-47fc-4405-873a-cab67cc5f1b2" xmlns:ns3="64acb2c5-0a2b-4bda-bd34-58e36cbb80d2" targetNamespace="http://schemas.microsoft.com/office/2006/metadata/properties" ma:root="true" ma:fieldsID="19deea0185cf7bc57eee9b90b1ba2ace" ns2:_="" ns3:_="">
    <xsd:import namespace="6d93d202-47fc-4405-873a-cab67cc5f1b2"/>
    <xsd:import namespace="64acb2c5-0a2b-4bda-bd34-58e36cbb80d2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93d202-47fc-4405-873a-cab67cc5f1b2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dc79c007-7f28-4db9-9ba1-525d19a3279b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80C6DD30-196A-4C6B-B1BF-A43F3B8ACD4F}" ma:internalName="CSXSubmissionMarket" ma:readOnly="false" ma:showField="MarketName" ma:web="6d93d202-47fc-4405-873a-cab67cc5f1b2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bb16b974-ed24-4278-8820-8e232d38904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7E2D4CA2-442A-4FDA-AA57-71B8C7B2C53C}" ma:internalName="InProjectListLookup" ma:readOnly="true" ma:showField="InProjectList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fd9a49dc-3dbf-4047-b62d-1d587abe7b40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7E2D4CA2-442A-4FDA-AA57-71B8C7B2C53C}" ma:internalName="LastCompleteVersionLookup" ma:readOnly="true" ma:showField="LastCompleteVersion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7E2D4CA2-442A-4FDA-AA57-71B8C7B2C53C}" ma:internalName="LastPreviewErrorLookup" ma:readOnly="true" ma:showField="LastPreviewError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7E2D4CA2-442A-4FDA-AA57-71B8C7B2C53C}" ma:internalName="LastPreviewResultLookup" ma:readOnly="true" ma:showField="LastPreviewResult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7E2D4CA2-442A-4FDA-AA57-71B8C7B2C53C}" ma:internalName="LastPreviewAttemptDateLookup" ma:readOnly="true" ma:showField="LastPreviewAttemptDate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7E2D4CA2-442A-4FDA-AA57-71B8C7B2C53C}" ma:internalName="LastPreviewedByLookup" ma:readOnly="true" ma:showField="LastPreviewedBy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7E2D4CA2-442A-4FDA-AA57-71B8C7B2C53C}" ma:internalName="LastPreviewTimeLookup" ma:readOnly="true" ma:showField="LastPreviewTime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7E2D4CA2-442A-4FDA-AA57-71B8C7B2C53C}" ma:internalName="LastPreviewVersionLookup" ma:readOnly="true" ma:showField="LastPreviewVersion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7E2D4CA2-442A-4FDA-AA57-71B8C7B2C53C}" ma:internalName="LastPublishErrorLookup" ma:readOnly="true" ma:showField="LastPublishError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7E2D4CA2-442A-4FDA-AA57-71B8C7B2C53C}" ma:internalName="LastPublishResultLookup" ma:readOnly="true" ma:showField="LastPublishResult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7E2D4CA2-442A-4FDA-AA57-71B8C7B2C53C}" ma:internalName="LastPublishAttemptDateLookup" ma:readOnly="true" ma:showField="LastPublishAttemptDate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7E2D4CA2-442A-4FDA-AA57-71B8C7B2C53C}" ma:internalName="LastPublishedByLookup" ma:readOnly="true" ma:showField="LastPublishedBy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7E2D4CA2-442A-4FDA-AA57-71B8C7B2C53C}" ma:internalName="LastPublishTimeLookup" ma:readOnly="true" ma:showField="LastPublishTime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7E2D4CA2-442A-4FDA-AA57-71B8C7B2C53C}" ma:internalName="LastPublishVersionLookup" ma:readOnly="true" ma:showField="LastPublishVersion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4CDE398E-75A7-4993-8C61-2BFD31F64754}" ma:internalName="LocLastLocAttemptVersionLookup" ma:readOnly="false" ma:showField="LastLocAttemptVersion" ma:web="6d93d202-47fc-4405-873a-cab67cc5f1b2">
      <xsd:simpleType>
        <xsd:restriction base="dms:Lookup"/>
      </xsd:simpleType>
    </xsd:element>
    <xsd:element name="LocLastLocAttemptVersionTypeLookup" ma:index="72" nillable="true" ma:displayName="Loc Last Loc Attempt Version Type" ma:default="" ma:list="{4CDE398E-75A7-4993-8C61-2BFD31F64754}" ma:internalName="LocLastLocAttemptVersionTypeLookup" ma:readOnly="true" ma:showField="LastLocAttemptVersionType" ma:web="6d93d202-47fc-4405-873a-cab67cc5f1b2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4CDE398E-75A7-4993-8C61-2BFD31F64754}" ma:internalName="LocNewPublishedVersionLookup" ma:readOnly="true" ma:showField="NewPublishedVersion" ma:web="6d93d202-47fc-4405-873a-cab67cc5f1b2">
      <xsd:simpleType>
        <xsd:restriction base="dms:Lookup"/>
      </xsd:simpleType>
    </xsd:element>
    <xsd:element name="LocOverallHandbackStatusLookup" ma:index="76" nillable="true" ma:displayName="Loc Overall Handback Status" ma:default="" ma:list="{4CDE398E-75A7-4993-8C61-2BFD31F64754}" ma:internalName="LocOverallHandbackStatusLookup" ma:readOnly="true" ma:showField="OverallHandbackStatus" ma:web="6d93d202-47fc-4405-873a-cab67cc5f1b2">
      <xsd:simpleType>
        <xsd:restriction base="dms:Lookup"/>
      </xsd:simpleType>
    </xsd:element>
    <xsd:element name="LocOverallLocStatusLookup" ma:index="77" nillable="true" ma:displayName="Loc Overall Localize Status" ma:default="" ma:list="{4CDE398E-75A7-4993-8C61-2BFD31F64754}" ma:internalName="LocOverallLocStatusLookup" ma:readOnly="true" ma:showField="OverallLocStatus" ma:web="6d93d202-47fc-4405-873a-cab67cc5f1b2">
      <xsd:simpleType>
        <xsd:restriction base="dms:Lookup"/>
      </xsd:simpleType>
    </xsd:element>
    <xsd:element name="LocOverallPreviewStatusLookup" ma:index="78" nillable="true" ma:displayName="Loc Overall Preview Status" ma:default="" ma:list="{4CDE398E-75A7-4993-8C61-2BFD31F64754}" ma:internalName="LocOverallPreviewStatusLookup" ma:readOnly="true" ma:showField="OverallPreviewStatus" ma:web="6d93d202-47fc-4405-873a-cab67cc5f1b2">
      <xsd:simpleType>
        <xsd:restriction base="dms:Lookup"/>
      </xsd:simpleType>
    </xsd:element>
    <xsd:element name="LocOverallPublishStatusLookup" ma:index="79" nillable="true" ma:displayName="Loc Overall Publish Status" ma:default="" ma:list="{4CDE398E-75A7-4993-8C61-2BFD31F64754}" ma:internalName="LocOverallPublishStatusLookup" ma:readOnly="true" ma:showField="OverallPublishStatus" ma:web="6d93d202-47fc-4405-873a-cab67cc5f1b2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4CDE398E-75A7-4993-8C61-2BFD31F64754}" ma:internalName="LocProcessedForHandoffsLookup" ma:readOnly="true" ma:showField="ProcessedForHandoffs" ma:web="6d93d202-47fc-4405-873a-cab67cc5f1b2">
      <xsd:simpleType>
        <xsd:restriction base="dms:Lookup"/>
      </xsd:simpleType>
    </xsd:element>
    <xsd:element name="LocProcessedForMarketsLookup" ma:index="82" nillable="true" ma:displayName="Loc Processed For Markets" ma:default="" ma:list="{4CDE398E-75A7-4993-8C61-2BFD31F64754}" ma:internalName="LocProcessedForMarketsLookup" ma:readOnly="true" ma:showField="ProcessedForMarkets" ma:web="6d93d202-47fc-4405-873a-cab67cc5f1b2">
      <xsd:simpleType>
        <xsd:restriction base="dms:Lookup"/>
      </xsd:simpleType>
    </xsd:element>
    <xsd:element name="LocPublishedDependentAssetsLookup" ma:index="83" nillable="true" ma:displayName="Loc Published Dependent Assets" ma:default="" ma:list="{4CDE398E-75A7-4993-8C61-2BFD31F64754}" ma:internalName="LocPublishedDependentAssetsLookup" ma:readOnly="true" ma:showField="PublishedDependentAssets" ma:web="6d93d202-47fc-4405-873a-cab67cc5f1b2">
      <xsd:simpleType>
        <xsd:restriction base="dms:Lookup"/>
      </xsd:simpleType>
    </xsd:element>
    <xsd:element name="LocPublishedLinkedAssetsLookup" ma:index="84" nillable="true" ma:displayName="Loc Published Linked Assets" ma:default="" ma:list="{4CDE398E-75A7-4993-8C61-2BFD31F64754}" ma:internalName="LocPublishedLinkedAssetsLookup" ma:readOnly="true" ma:showField="PublishedLinkedAssets" ma:web="6d93d202-47fc-4405-873a-cab67cc5f1b2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db560eb5-700a-4f94-8fda-b57de4261f12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80C6DD30-196A-4C6B-B1BF-A43F3B8ACD4F}" ma:internalName="Markets" ma:readOnly="false" ma:showField="MarketName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7E2D4CA2-442A-4FDA-AA57-71B8C7B2C53C}" ma:internalName="NumOfRatingsLookup" ma:readOnly="true" ma:showField="NumOfRatings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7E2D4CA2-442A-4FDA-AA57-71B8C7B2C53C}" ma:internalName="PublishStatusLookup" ma:readOnly="false" ma:showField="PublishStatus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6e3f7319-fb8f-4449-8902-000ab73a8566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11d213f5-ec09-44b6-a8be-9da225be7a8d}" ma:internalName="TaxCatchAll" ma:showField="CatchAllData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11d213f5-ec09-44b6-a8be-9da225be7a8d}" ma:internalName="TaxCatchAllLabel" ma:readOnly="true" ma:showField="CatchAllDataLabel" ma:web="6d93d202-47fc-4405-873a-cab67cc5f1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4acb2c5-0a2b-4bda-bd34-58e36cbb80d2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54A0C5-4F50-49E9-A51F-2DD3A6D2D11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882D572-90C9-4EBE-A22C-C3EEE3CA90CA}">
  <ds:schemaRefs>
    <ds:schemaRef ds:uri="http://schemas.microsoft.com/office/2006/metadata/properties"/>
    <ds:schemaRef ds:uri="http://schemas.microsoft.com/office/infopath/2007/PartnerControls"/>
    <ds:schemaRef ds:uri="6d93d202-47fc-4405-873a-cab67cc5f1b2"/>
    <ds:schemaRef ds:uri="64acb2c5-0a2b-4bda-bd34-58e36cbb80d2"/>
  </ds:schemaRefs>
</ds:datastoreItem>
</file>

<file path=customXml/itemProps3.xml><?xml version="1.0" encoding="utf-8"?>
<ds:datastoreItem xmlns:ds="http://schemas.openxmlformats.org/officeDocument/2006/customXml" ds:itemID="{8C039E17-847E-4BC6-AD6E-F34435161B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93d202-47fc-4405-873a-cab67cc5f1b2"/>
    <ds:schemaRef ds:uri="64acb2c5-0a2b-4bda-bd34-58e36cbb80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mer - Sous l'eau</Template>
  <TotalTime>2597</TotalTime>
  <Words>824</Words>
  <Application>Microsoft Office PowerPoint</Application>
  <PresentationFormat>Affichage à l'écran (4:3)</PresentationFormat>
  <Paragraphs>153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Thème Office</vt:lpstr>
      <vt:lpstr>Nos Amis les Arbres… 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Maire Villeneuve De Berg</dc:creator>
  <cp:lastModifiedBy>Maire Villeneuve De Berg</cp:lastModifiedBy>
  <cp:revision>12</cp:revision>
  <dcterms:created xsi:type="dcterms:W3CDTF">2025-04-11T12:12:33Z</dcterms:created>
  <dcterms:modified xsi:type="dcterms:W3CDTF">2025-05-16T11:49:00Z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0x01010069924D1ECC420D47A2456556BC94F7370400BDF4491DEA4973499845289601F88B9F</vt:lpwstr>
  </property>
  <property fmtid="{D5CDD505-2E9C-101B-9397-08002B2CF9AE}" pid="3" name="Applications">
    <vt:lpwstr>53;#PowerPoint 12</vt:lpwstr>
  </property>
  <property fmtid="{D5CDD505-2E9C-101B-9397-08002B2CF9AE}" pid="4" name="Order">
    <vt:r8>8640600</vt:r8>
  </property>
  <property fmtid="{D5CDD505-2E9C-101B-9397-08002B2CF9AE}" pid="5" name="APTrustLevel">
    <vt:r8>3</vt:r8>
  </property>
</Properties>
</file>